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  <p:sldMasterId id="2147483650" r:id="rId2"/>
    <p:sldMasterId id="2147483658" r:id="rId3"/>
    <p:sldMasterId id="2147483661" r:id="rId4"/>
    <p:sldMasterId id="2147483742" r:id="rId5"/>
    <p:sldMasterId id="2147483664" r:id="rId6"/>
    <p:sldMasterId id="2147483669" r:id="rId7"/>
    <p:sldMasterId id="2147483677" r:id="rId8"/>
    <p:sldMasterId id="2147483736" r:id="rId9"/>
    <p:sldMasterId id="2147483739" r:id="rId10"/>
  </p:sldMasterIdLst>
  <p:notesMasterIdLst>
    <p:notesMasterId r:id="rId33"/>
  </p:notesMasterIdLst>
  <p:handoutMasterIdLst>
    <p:handoutMasterId r:id="rId34"/>
  </p:handoutMasterIdLst>
  <p:sldIdLst>
    <p:sldId id="288" r:id="rId11"/>
    <p:sldId id="257" r:id="rId12"/>
    <p:sldId id="301" r:id="rId13"/>
    <p:sldId id="300" r:id="rId14"/>
    <p:sldId id="296" r:id="rId15"/>
    <p:sldId id="297" r:id="rId16"/>
    <p:sldId id="272" r:id="rId17"/>
    <p:sldId id="266" r:id="rId18"/>
    <p:sldId id="267" r:id="rId19"/>
    <p:sldId id="265" r:id="rId20"/>
    <p:sldId id="270" r:id="rId21"/>
    <p:sldId id="299" r:id="rId22"/>
    <p:sldId id="303" r:id="rId23"/>
    <p:sldId id="269" r:id="rId24"/>
    <p:sldId id="268" r:id="rId25"/>
    <p:sldId id="298" r:id="rId26"/>
    <p:sldId id="271" r:id="rId27"/>
    <p:sldId id="274" r:id="rId28"/>
    <p:sldId id="292" r:id="rId29"/>
    <p:sldId id="293" r:id="rId30"/>
    <p:sldId id="294" r:id="rId31"/>
    <p:sldId id="302" r:id="rId32"/>
  </p:sldIdLst>
  <p:sldSz cx="9906000" cy="6858000" type="A4"/>
  <p:notesSz cx="6858000" cy="9144000"/>
  <p:defaultTextStyle>
    <a:defPPr>
      <a:defRPr lang="en-US"/>
    </a:defPPr>
    <a:lvl1pPr algn="l" defTabSz="514231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514231" indent="-57137" algn="l" defTabSz="514231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1030051" indent="-115862" algn="l" defTabSz="514231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545871" indent="-174586" algn="l" defTabSz="514231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2061691" indent="-233311" algn="l" defTabSz="514231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5477" algn="l" defTabSz="914192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2572" algn="l" defTabSz="914192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199667" algn="l" defTabSz="914192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6762" algn="l" defTabSz="914192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C8C7"/>
    <a:srgbClr val="C4EBEA"/>
    <a:srgbClr val="1A4746"/>
    <a:srgbClr val="349290"/>
    <a:srgbClr val="6E6F71"/>
    <a:srgbClr val="B9E6E5"/>
    <a:srgbClr val="F7F7F7"/>
    <a:srgbClr val="C7ECEB"/>
    <a:srgbClr val="D0E3EA"/>
    <a:srgbClr val="E9F1F5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480" autoAdjust="0"/>
    <p:restoredTop sz="92924" autoAdjust="0"/>
  </p:normalViewPr>
  <p:slideViewPr>
    <p:cSldViewPr snapToGrid="0" snapToObjects="1">
      <p:cViewPr varScale="1">
        <p:scale>
          <a:sx n="80" d="100"/>
          <a:sy n="80" d="100"/>
        </p:scale>
        <p:origin x="-372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-19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15734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157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FFE716-E91D-442F-9CC4-55814069DB06}" type="datetimeFigureOut">
              <a:rPr lang="en-US"/>
              <a:pPr>
                <a:defRPr/>
              </a:pPr>
              <a:t>1/3/2012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15734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157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98D981-2A36-4BF4-9118-48276CB77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15734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157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5A4C0A-23FE-4AFF-AF50-109F39D4E233}" type="datetimeFigureOut">
              <a:rPr lang="en-US"/>
              <a:pPr>
                <a:defRPr/>
              </a:pPr>
              <a:t>1/3/2012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15734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157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76D6063-2AA0-495A-887C-61BCF3937C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30051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231" algn="l" defTabSz="1030051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0051" algn="l" defTabSz="1030051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5871" algn="l" defTabSz="1030051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1691" algn="l" defTabSz="1030051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8081" algn="l" defTabSz="10312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3695" algn="l" defTabSz="10312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09313" algn="l" defTabSz="10312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4928" algn="l" defTabSz="10312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friendly title page - lev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00" y="3287006"/>
            <a:ext cx="3899886" cy="420838"/>
          </a:xfrm>
        </p:spPr>
        <p:txBody>
          <a:bodyPr/>
          <a:lstStyle>
            <a:lvl1pPr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5394" y="3707133"/>
            <a:ext cx="3900488" cy="385724"/>
          </a:xfrm>
          <a:prstGeom prst="rect">
            <a:avLst/>
          </a:prstGeom>
        </p:spPr>
        <p:txBody>
          <a:bodyPr lIns="103123" tIns="51562" rIns="103123" bIns="51562"/>
          <a:lstStyle>
            <a:lvl1pPr>
              <a:buNone/>
              <a:defRPr sz="1800">
                <a:solidFill>
                  <a:srgbClr val="67C8C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84981" y="4091944"/>
            <a:ext cx="3900488" cy="1053558"/>
          </a:xfrm>
          <a:prstGeom prst="rect">
            <a:avLst/>
          </a:prstGeom>
        </p:spPr>
        <p:txBody>
          <a:bodyPr lIns="103123" tIns="51562" rIns="103123" bIns="51562"/>
          <a:lstStyle>
            <a:lvl1pPr>
              <a:buNone/>
              <a:defRPr sz="1400">
                <a:solidFill>
                  <a:srgbClr val="67C8C7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 lIns="103123" tIns="51562" rIns="103123" bIns="51562"/>
          <a:lstStyle>
            <a:lvl1pPr marL="0" algn="r" defTabSz="515616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E50068-F071-47D3-9134-15E817E3E50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r images and content -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1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9CA0-2768-4F6F-AC85-60239AF9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t friendly title page - lev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00" y="3287006"/>
            <a:ext cx="3899886" cy="420838"/>
          </a:xfrm>
        </p:spPr>
        <p:txBody>
          <a:bodyPr/>
          <a:lstStyle>
            <a:lvl1pPr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5394" y="3707133"/>
            <a:ext cx="3900488" cy="385724"/>
          </a:xfrm>
          <a:prstGeom prst="rect">
            <a:avLst/>
          </a:prstGeom>
        </p:spPr>
        <p:txBody>
          <a:bodyPr lIns="103123" tIns="51562" rIns="103123" bIns="51562"/>
          <a:lstStyle>
            <a:lvl1pPr>
              <a:buNone/>
              <a:defRPr sz="1800">
                <a:solidFill>
                  <a:srgbClr val="67C8C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84981" y="4091944"/>
            <a:ext cx="3900488" cy="1053558"/>
          </a:xfrm>
          <a:prstGeom prst="rect">
            <a:avLst/>
          </a:prstGeom>
        </p:spPr>
        <p:txBody>
          <a:bodyPr lIns="103123" tIns="51562" rIns="103123" bIns="51562"/>
          <a:lstStyle>
            <a:lvl1pPr>
              <a:buNone/>
              <a:defRPr sz="1400">
                <a:solidFill>
                  <a:srgbClr val="67C8C7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 lIns="103123" tIns="51562" rIns="103123" bIns="51562"/>
          <a:lstStyle>
            <a:lvl1pPr marL="0" algn="r" defTabSz="515616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E50068-F071-47D3-9134-15E817E3E50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27516"/>
            <a:ext cx="5852234" cy="3718856"/>
          </a:xfrm>
          <a:prstGeom prst="rect">
            <a:avLst/>
          </a:prstGeom>
        </p:spPr>
        <p:txBody>
          <a:bodyPr/>
          <a:lstStyle>
            <a:lvl1pPr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6825" y="1065318"/>
            <a:ext cx="2716017" cy="5021176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600"/>
            </a:lvl1pPr>
            <a:lvl2pPr>
              <a:buFont typeface="Arial" pitchFamily="34" charset="0"/>
              <a:buChar char="•"/>
              <a:defRPr sz="1400"/>
            </a:lvl2pPr>
            <a:lvl3pPr>
              <a:buFont typeface="Arial" pitchFamily="34" charset="0"/>
              <a:buChar char="•"/>
              <a:defRPr sz="1400"/>
            </a:lvl3pPr>
            <a:lvl4pPr>
              <a:buFont typeface="Arial" pitchFamily="34" charset="0"/>
              <a:buChar char="•"/>
              <a:defRPr sz="1400"/>
            </a:lvl4pPr>
            <a:lvl5pPr>
              <a:buFont typeface="Arial" pitchFamily="34" charset="0"/>
              <a:buChar char="•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9A24-ADA5-4B8C-921A-611C9258FB7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4BC4-3ADA-430B-959E-D2546071CF7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27516"/>
            <a:ext cx="5852234" cy="3718856"/>
          </a:xfrm>
          <a:prstGeom prst="rect">
            <a:avLst/>
          </a:prstGeom>
        </p:spPr>
        <p:txBody>
          <a:bodyPr/>
          <a:lstStyle>
            <a:lvl1pPr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6825" y="1065318"/>
            <a:ext cx="2716017" cy="5021176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600"/>
            </a:lvl1pPr>
            <a:lvl2pPr>
              <a:buFont typeface="Arial" pitchFamily="34" charset="0"/>
              <a:buChar char="•"/>
              <a:defRPr sz="1400"/>
            </a:lvl2pPr>
            <a:lvl3pPr>
              <a:buFont typeface="Arial" pitchFamily="34" charset="0"/>
              <a:buChar char="•"/>
              <a:defRPr sz="1400"/>
            </a:lvl3pPr>
            <a:lvl4pPr>
              <a:buFont typeface="Arial" pitchFamily="34" charset="0"/>
              <a:buChar char="•"/>
              <a:defRPr sz="1400"/>
            </a:lvl4pPr>
            <a:lvl5pPr>
              <a:buFont typeface="Arial" pitchFamily="34" charset="0"/>
              <a:buChar char="•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9A24-ADA5-4B8C-921A-611C9258FB7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A78E4-C8CA-45D9-97B9-F7B82CF52A5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umn layou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0" y="2109598"/>
            <a:ext cx="8915400" cy="3545634"/>
          </a:xfrm>
        </p:spPr>
        <p:txBody>
          <a:bodyPr numCol="2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42B5-94F7-4636-9146-5C9E6C3E05A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umn layou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2109598"/>
            <a:ext cx="8915400" cy="4043552"/>
          </a:xfrm>
        </p:spPr>
        <p:txBody>
          <a:bodyPr numCol="3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3C7A5-11B2-4D61-9E9D-8C038CBD410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64BC4-3ADA-430B-959E-D2546071CF7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  <a:prstGeom prst="rect">
            <a:avLst/>
          </a:prstGeo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27516"/>
            <a:ext cx="5852234" cy="3718856"/>
          </a:xfrm>
        </p:spPr>
        <p:txBody>
          <a:bodyPr/>
          <a:lstStyle>
            <a:lvl1pPr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6825" y="1065318"/>
            <a:ext cx="2716017" cy="5021176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/>
            </a:lvl1pPr>
            <a:lvl2pPr>
              <a:buFont typeface="Arial" pitchFamily="34" charset="0"/>
              <a:buChar char="•"/>
              <a:defRPr sz="1400"/>
            </a:lvl2pPr>
            <a:lvl3pPr>
              <a:buFont typeface="Arial" pitchFamily="34" charset="0"/>
              <a:buChar char="•"/>
              <a:defRPr sz="1400"/>
            </a:lvl3pPr>
            <a:lvl4pPr>
              <a:buFont typeface="Arial" pitchFamily="34" charset="0"/>
              <a:buChar char="•"/>
              <a:defRPr sz="1400"/>
            </a:lvl4pPr>
            <a:lvl5pPr>
              <a:buFont typeface="Arial" pitchFamily="34" charset="0"/>
              <a:buChar char="•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9A24-ADA5-4B8C-921A-611C9258FB7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65100" y="457200"/>
            <a:ext cx="9575800" cy="5543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89F57-6EC5-4127-96E2-B79324619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65100" y="457200"/>
            <a:ext cx="9575800" cy="5543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agram page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467530"/>
            <a:ext cx="8915400" cy="428747"/>
          </a:xfrm>
        </p:spPr>
        <p:txBody>
          <a:bodyPr>
            <a:normAutofit/>
          </a:bodyPr>
          <a:lstStyle>
            <a:lvl1pPr algn="l">
              <a:defRPr sz="2000" b="0">
                <a:solidFill>
                  <a:srgbClr val="67C8C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EC96-5D14-415D-B078-106C36DCCBA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A686-6BCD-443C-938B-4E82E676C2C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t friendly title page - lev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00" y="3287006"/>
            <a:ext cx="3899886" cy="420838"/>
          </a:xfrm>
        </p:spPr>
        <p:txBody>
          <a:bodyPr/>
          <a:lstStyle>
            <a:lvl1pPr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5394" y="3707133"/>
            <a:ext cx="3900488" cy="385724"/>
          </a:xfrm>
          <a:prstGeom prst="rect">
            <a:avLst/>
          </a:prstGeom>
        </p:spPr>
        <p:txBody>
          <a:bodyPr lIns="103123" tIns="51562" rIns="103123" bIns="51562"/>
          <a:lstStyle>
            <a:lvl1pPr>
              <a:buNone/>
              <a:defRPr sz="1800">
                <a:solidFill>
                  <a:srgbClr val="67C8C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84981" y="4091944"/>
            <a:ext cx="3900488" cy="1053558"/>
          </a:xfrm>
          <a:prstGeom prst="rect">
            <a:avLst/>
          </a:prstGeom>
        </p:spPr>
        <p:txBody>
          <a:bodyPr lIns="103123" tIns="51562" rIns="103123" bIns="51562"/>
          <a:lstStyle>
            <a:lvl1pPr>
              <a:buNone/>
              <a:defRPr sz="1400">
                <a:solidFill>
                  <a:srgbClr val="67C8C7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 lIns="103123" tIns="51562" rIns="103123" bIns="51562"/>
          <a:lstStyle>
            <a:lvl1pPr marL="0" algn="r" defTabSz="515616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E50068-F071-47D3-9134-15E817E3E50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27516"/>
            <a:ext cx="5852234" cy="3718856"/>
          </a:xfrm>
          <a:prstGeom prst="rect">
            <a:avLst/>
          </a:prstGeom>
        </p:spPr>
        <p:txBody>
          <a:bodyPr/>
          <a:lstStyle>
            <a:lvl1pPr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6825" y="1065318"/>
            <a:ext cx="2716017" cy="5021176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600"/>
            </a:lvl1pPr>
            <a:lvl2pPr>
              <a:buFont typeface="Arial" pitchFamily="34" charset="0"/>
              <a:buChar char="•"/>
              <a:defRPr sz="1400"/>
            </a:lvl2pPr>
            <a:lvl3pPr>
              <a:buFont typeface="Arial" pitchFamily="34" charset="0"/>
              <a:buChar char="•"/>
              <a:defRPr sz="1400"/>
            </a:lvl3pPr>
            <a:lvl4pPr>
              <a:buFont typeface="Arial" pitchFamily="34" charset="0"/>
              <a:buChar char="•"/>
              <a:defRPr sz="1400"/>
            </a:lvl4pPr>
            <a:lvl5pPr>
              <a:buFont typeface="Arial" pitchFamily="34" charset="0"/>
              <a:buChar char="•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9A24-ADA5-4B8C-921A-611C9258FB7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4BC4-3ADA-430B-959E-D2546071CF7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27516"/>
            <a:ext cx="5852234" cy="3718856"/>
          </a:xfrm>
        </p:spPr>
        <p:txBody>
          <a:bodyPr/>
          <a:lstStyle>
            <a:lvl1pPr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6825" y="1065318"/>
            <a:ext cx="2716017" cy="5021176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/>
            </a:lvl1pPr>
            <a:lvl2pPr>
              <a:buFont typeface="Arial" pitchFamily="34" charset="0"/>
              <a:buChar char="•"/>
              <a:defRPr sz="1400"/>
            </a:lvl2pPr>
            <a:lvl3pPr>
              <a:buFont typeface="Arial" pitchFamily="34" charset="0"/>
              <a:buChar char="•"/>
              <a:defRPr sz="1400"/>
            </a:lvl3pPr>
            <a:lvl4pPr>
              <a:buFont typeface="Arial" pitchFamily="34" charset="0"/>
              <a:buChar char="•"/>
              <a:defRPr sz="1400"/>
            </a:lvl4pPr>
            <a:lvl5pPr>
              <a:buFont typeface="Arial" pitchFamily="34" charset="0"/>
              <a:buChar char="•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9A24-ADA5-4B8C-921A-611C9258FB7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65100" y="457200"/>
            <a:ext cx="9575800" cy="5543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4549778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886" y="4590772"/>
            <a:ext cx="8420100" cy="576124"/>
          </a:xfrm>
        </p:spPr>
        <p:txBody>
          <a:bodyPr>
            <a:normAutofit/>
          </a:bodyPr>
          <a:lstStyle>
            <a:lvl1pPr>
              <a:defRPr lang="en-US" sz="2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645" y="5175286"/>
            <a:ext cx="6934200" cy="52422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2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3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9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4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EC4D1-A47E-4EC6-836C-FFE24179DB7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864160"/>
            <a:ext cx="8915400" cy="350838"/>
          </a:xfrm>
          <a:prstGeom prst="rect">
            <a:avLst/>
          </a:prstGeom>
        </p:spPr>
        <p:txBody>
          <a:bodyPr/>
          <a:lstStyle>
            <a:lvl1pPr>
              <a:def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 lang="en-US" sz="1600" dirty="0" smtClean="0">
                <a:solidFill>
                  <a:srgbClr val="6D6F67"/>
                </a:solidFill>
                <a:latin typeface="Calibri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FD97-8B89-459B-A9E6-0DA173F14EA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748528"/>
            <a:ext cx="4375150" cy="3420566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748528"/>
            <a:ext cx="4375150" cy="3420566"/>
          </a:xfrm>
        </p:spPr>
        <p:txBody>
          <a:bodyPr/>
          <a:lstStyle>
            <a:lvl1pP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06A2E-BCDF-4DB7-B123-AFC0AEAD9A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06739"/>
            <a:ext cx="6400430" cy="599174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0381F-24E8-4733-9116-90C9F3B0332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BE92B-A195-493E-9497-4A80990245D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771"/>
            <a:ext cx="9906000" cy="369933"/>
          </a:xfrm>
          <a:prstGeom prst="rect">
            <a:avLst/>
          </a:prstGeom>
          <a:solidFill>
            <a:srgbClr val="67C8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defTabSz="45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2006865"/>
            <a:ext cx="9906000" cy="4851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defTabSz="45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1607524"/>
            <a:ext cx="8915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l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ctr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lo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943" y="423334"/>
            <a:ext cx="2749062" cy="79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logo_dots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60490" y="2563182"/>
            <a:ext cx="3522658" cy="352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8" r:id="rId2"/>
    <p:sldLayoutId id="2147483709" r:id="rId3"/>
    <p:sldLayoutId id="2147483735" r:id="rId4"/>
  </p:sldLayoutIdLst>
  <p:hf sldNum="0" hdr="0" ftr="0" dt="0"/>
  <p:txStyles>
    <p:titleStyle>
      <a:lvl1pPr algn="l" defTabSz="1030051" rtl="0" fontAlgn="base">
        <a:spcBef>
          <a:spcPct val="0"/>
        </a:spcBef>
        <a:spcAft>
          <a:spcPct val="0"/>
        </a:spcAft>
        <a:defRPr lang="en-US" sz="2000" b="1" kern="1200" dirty="0">
          <a:solidFill>
            <a:schemeClr val="bg1"/>
          </a:solidFill>
          <a:latin typeface="+mj-lt"/>
          <a:ea typeface="+mj-ea"/>
          <a:cs typeface="+mj-cs"/>
        </a:defRPr>
      </a:lvl1pPr>
      <a:lvl2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2pPr>
      <a:lvl3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3pPr>
      <a:lvl4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4pPr>
      <a:lvl5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5pPr>
      <a:lvl6pPr marL="457095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6pPr>
      <a:lvl7pPr marL="914192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7pPr>
      <a:lvl8pPr marL="1371285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8pPr>
      <a:lvl9pPr marL="1828380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9pPr>
    </p:titleStyle>
    <p:bodyStyle>
      <a:lvl1pPr marL="385675" indent="-385675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2000" kern="1200" dirty="0">
          <a:solidFill>
            <a:srgbClr val="595959"/>
          </a:solidFill>
          <a:latin typeface="+mn-lt"/>
          <a:ea typeface="+mn-ea"/>
          <a:cs typeface="+mn-cs"/>
        </a:defRPr>
      </a:lvl1pPr>
      <a:lvl2pPr marL="836422" indent="-322189" algn="l" defTabSz="1030051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kern="1200" dirty="0">
          <a:solidFill>
            <a:srgbClr val="595959"/>
          </a:solidFill>
          <a:latin typeface="+mn-lt"/>
          <a:ea typeface="+mn-ea"/>
          <a:cs typeface="+mn-cs"/>
        </a:defRPr>
      </a:lvl2pPr>
      <a:lvl3pPr marL="1288754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kern="1200" dirty="0">
          <a:solidFill>
            <a:srgbClr val="595959"/>
          </a:solidFill>
          <a:latin typeface="+mn-lt"/>
          <a:ea typeface="+mn-ea"/>
          <a:cs typeface="+mn-cs"/>
        </a:defRPr>
      </a:lvl3pPr>
      <a:lvl4pPr marL="1804575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8808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588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508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7122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73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16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23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84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462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08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695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9313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492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71332"/>
            <a:ext cx="9906000" cy="3386668"/>
          </a:xfrm>
          <a:prstGeom prst="rect">
            <a:avLst/>
          </a:prstGeom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02" y="914400"/>
            <a:ext cx="8206196" cy="18129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transition advClick="0" advTm="4000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37770"/>
            <a:ext cx="9906000" cy="5220229"/>
          </a:xfrm>
          <a:prstGeom prst="rect">
            <a:avLst/>
          </a:prstGeom>
          <a:solidFill>
            <a:srgbClr val="67C8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defTabSz="45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106616"/>
            <a:ext cx="8915400" cy="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2747963"/>
            <a:ext cx="891540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l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ctr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r" defTabSz="515616" fontAlgn="auto">
              <a:spcBef>
                <a:spcPts val="0"/>
              </a:spcBef>
              <a:spcAft>
                <a:spcPts val="0"/>
              </a:spcAft>
              <a:defRPr lang="en-US" sz="1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AAFB92-0272-47AC-9BC0-7502D454FDE3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6943" y="423334"/>
            <a:ext cx="2749062" cy="79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hf sldNum="0" hdr="0" ftr="0" dt="0"/>
  <p:txStyles>
    <p:titleStyle>
      <a:lvl1pPr algn="l" defTabSz="1030051" rtl="0" fontAlgn="base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1030051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defTabSz="1030051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defTabSz="1030051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defTabSz="1030051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457095" algn="l" defTabSz="1030051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6pPr>
      <a:lvl7pPr marL="914192" algn="l" defTabSz="1030051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7pPr>
      <a:lvl8pPr marL="1371285" algn="l" defTabSz="1030051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8pPr>
      <a:lvl9pPr marL="1828380" algn="l" defTabSz="1030051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9pPr>
    </p:titleStyle>
    <p:bodyStyle>
      <a:lvl1pPr marL="385675" indent="-385675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1pPr>
      <a:lvl2pPr marL="836422" indent="-322189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2pPr>
      <a:lvl3pPr marL="1288754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1804575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4pPr>
      <a:lvl5pPr marL="2318808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bg1"/>
          </a:solidFill>
          <a:latin typeface="+mn-lt"/>
          <a:ea typeface="+mn-ea"/>
          <a:cs typeface="+mn-cs"/>
        </a:defRPr>
      </a:lvl5pPr>
      <a:lvl6pPr marL="283588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508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7122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73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16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23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84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462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08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695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9313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492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94475" y="3"/>
            <a:ext cx="3311525" cy="1965325"/>
          </a:xfrm>
          <a:prstGeom prst="rect">
            <a:avLst/>
          </a:prstGeom>
          <a:solidFill>
            <a:srgbClr val="67C8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23" tIns="51562" rIns="103123" bIns="51562" anchor="ctr"/>
          <a:lstStyle/>
          <a:p>
            <a:pPr algn="ctr" defTabSz="515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099" name="Picture 7" descr="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88" y="508001"/>
            <a:ext cx="2724150" cy="78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965328"/>
            <a:ext cx="9906000" cy="4892675"/>
          </a:xfrm>
          <a:prstGeom prst="rect">
            <a:avLst/>
          </a:prstGeom>
          <a:solidFill>
            <a:srgbClr val="67C8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23" tIns="51562" rIns="103123" bIns="51562" anchor="ctr"/>
          <a:lstStyle/>
          <a:p>
            <a:pPr algn="ctr" defTabSz="515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01" name="Title Placeholder 1"/>
          <p:cNvSpPr>
            <a:spLocks noGrp="1"/>
          </p:cNvSpPr>
          <p:nvPr>
            <p:ph type="title"/>
          </p:nvPr>
        </p:nvSpPr>
        <p:spPr bwMode="auto">
          <a:xfrm>
            <a:off x="6924675" y="487363"/>
            <a:ext cx="2486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2343153"/>
            <a:ext cx="891540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l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ctr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r" defTabSz="515616" fontAlgn="auto">
              <a:spcBef>
                <a:spcPts val="0"/>
              </a:spcBef>
              <a:spcAft>
                <a:spcPts val="0"/>
              </a:spcAft>
              <a:defRPr lang="en-US" sz="1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ACCEDA-C0B8-48AE-8030-51B4C6B10EE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sldNum="0" hdr="0" ftr="0" dt="0"/>
  <p:txStyles>
    <p:titleStyle>
      <a:lvl1pPr algn="ctr" defTabSz="1030051" rtl="0" fontAlgn="base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2pPr>
      <a:lvl3pPr algn="ctr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3pPr>
      <a:lvl4pPr algn="ctr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4pPr>
      <a:lvl5pPr algn="ctr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5pPr>
      <a:lvl6pPr marL="457095" algn="ctr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6pPr>
      <a:lvl7pPr marL="914192" algn="ctr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7pPr>
      <a:lvl8pPr marL="1371285" algn="ctr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8pPr>
      <a:lvl9pPr marL="1828380" algn="ctr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9pPr>
    </p:titleStyle>
    <p:bodyStyle>
      <a:lvl1pPr marL="385675" indent="-385675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kern="1200" dirty="0">
          <a:solidFill>
            <a:schemeClr val="bg1"/>
          </a:solidFill>
          <a:latin typeface="+mn-lt"/>
          <a:ea typeface="+mn-ea"/>
          <a:cs typeface="+mn-cs"/>
        </a:defRPr>
      </a:lvl1pPr>
      <a:lvl2pPr marL="836422" indent="-322189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chemeClr val="bg1"/>
          </a:solidFill>
          <a:latin typeface="+mn-lt"/>
          <a:ea typeface="+mn-ea"/>
          <a:cs typeface="+mn-cs"/>
        </a:defRPr>
      </a:lvl2pPr>
      <a:lvl3pPr marL="1288754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chemeClr val="bg1"/>
          </a:solidFill>
          <a:latin typeface="+mn-lt"/>
          <a:ea typeface="+mn-ea"/>
          <a:cs typeface="+mn-cs"/>
        </a:defRPr>
      </a:lvl3pPr>
      <a:lvl4pPr marL="1804575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chemeClr val="bg1"/>
          </a:solidFill>
          <a:latin typeface="+mn-lt"/>
          <a:ea typeface="+mn-ea"/>
          <a:cs typeface="+mn-cs"/>
        </a:defRPr>
      </a:lvl4pPr>
      <a:lvl5pPr marL="2318808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283588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508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7122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73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16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23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84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462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08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695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9313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492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637771"/>
            <a:ext cx="4394203" cy="369933"/>
          </a:xfrm>
          <a:prstGeom prst="rect">
            <a:avLst/>
          </a:prstGeom>
          <a:solidFill>
            <a:srgbClr val="67C8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defTabSz="45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2006865"/>
            <a:ext cx="4394203" cy="4851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defTabSz="45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1600757"/>
            <a:ext cx="3756025" cy="4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2133813"/>
            <a:ext cx="3756025" cy="407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l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ctr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r" defTabSz="515616" fontAlgn="auto">
              <a:spcBef>
                <a:spcPts val="0"/>
              </a:spcBef>
              <a:spcAft>
                <a:spcPts val="0"/>
              </a:spcAft>
              <a:defRPr lang="en-US" sz="1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5A2C4A-E123-4E07-A15A-0E797C9CCD7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Rectangle 10"/>
          <p:cNvSpPr/>
          <p:nvPr/>
        </p:nvSpPr>
        <p:spPr>
          <a:xfrm flipH="1">
            <a:off x="4394203" y="0"/>
            <a:ext cx="49213" cy="6858000"/>
          </a:xfrm>
          <a:prstGeom prst="rect">
            <a:avLst/>
          </a:prstGeom>
          <a:solidFill>
            <a:srgbClr val="67C8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23" tIns="51562" rIns="103123" bIns="51562" anchor="ctr"/>
          <a:lstStyle/>
          <a:p>
            <a:pPr algn="ctr" defTabSz="515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" name="Picture 16" descr="lo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943" y="423334"/>
            <a:ext cx="2749062" cy="79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055158" y="3228945"/>
            <a:ext cx="179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salesmanager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11" r:id="rId2"/>
    <p:sldLayoutId id="2147483712" r:id="rId3"/>
    <p:sldLayoutId id="2147483713" r:id="rId4"/>
  </p:sldLayoutIdLst>
  <p:hf sldNum="0" hdr="0" ftr="0" dt="0"/>
  <p:txStyles>
    <p:titleStyle>
      <a:lvl1pPr algn="l" defTabSz="1030051" rtl="0" fontAlgn="base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2pPr>
      <a:lvl3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3pPr>
      <a:lvl4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4pPr>
      <a:lvl5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5pPr>
      <a:lvl6pPr marL="457095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6pPr>
      <a:lvl7pPr marL="914192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7pPr>
      <a:lvl8pPr marL="1371285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8pPr>
      <a:lvl9pPr marL="1828380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9pPr>
    </p:titleStyle>
    <p:bodyStyle>
      <a:lvl1pPr marL="385675" indent="-385675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kern="1200" dirty="0">
          <a:solidFill>
            <a:srgbClr val="595959"/>
          </a:solidFill>
          <a:latin typeface="+mn-lt"/>
          <a:ea typeface="+mn-ea"/>
          <a:cs typeface="+mn-cs"/>
        </a:defRPr>
      </a:lvl1pPr>
      <a:lvl2pPr marL="836422" indent="-322189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rgbClr val="595959"/>
          </a:solidFill>
          <a:latin typeface="+mn-lt"/>
          <a:ea typeface="+mn-ea"/>
          <a:cs typeface="+mn-cs"/>
        </a:defRPr>
      </a:lvl2pPr>
      <a:lvl3pPr marL="1288754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rgbClr val="595959"/>
          </a:solidFill>
          <a:latin typeface="+mn-lt"/>
          <a:ea typeface="+mn-ea"/>
          <a:cs typeface="+mn-cs"/>
        </a:defRPr>
      </a:lvl3pPr>
      <a:lvl4pPr marL="1804575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rgbClr val="595959"/>
          </a:solidFill>
          <a:latin typeface="+mn-lt"/>
          <a:ea typeface="+mn-ea"/>
          <a:cs typeface="+mn-cs"/>
        </a:defRPr>
      </a:lvl4pPr>
      <a:lvl5pPr marL="2318808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rgbClr val="595959"/>
          </a:solidFill>
          <a:latin typeface="+mn-lt"/>
          <a:ea typeface="+mn-ea"/>
          <a:cs typeface="+mn-cs"/>
        </a:defRPr>
      </a:lvl5pPr>
      <a:lvl6pPr marL="283588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508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7122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73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16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23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84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462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08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695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9313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492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9955A-F489-4C58-858C-58E78D82AAAE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771"/>
            <a:ext cx="9906000" cy="369933"/>
          </a:xfrm>
          <a:prstGeom prst="rect">
            <a:avLst/>
          </a:prstGeom>
          <a:solidFill>
            <a:srgbClr val="67C8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defTabSz="45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2006865"/>
            <a:ext cx="9906000" cy="4851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defTabSz="45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1610696"/>
            <a:ext cx="8915400" cy="41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2113937"/>
            <a:ext cx="8915400" cy="404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l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ctr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marL="0" algn="r" defTabSz="515616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5D202D-3395-4523-9F50-FB28A319E78D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12" name="Picture 11" descr="logo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46943" y="423334"/>
            <a:ext cx="2749062" cy="79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706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hf sldNum="0" hdr="0" ftr="0" dt="0"/>
  <p:txStyles>
    <p:titleStyle>
      <a:lvl1pPr algn="l" defTabSz="1030051" rtl="0" fontAlgn="base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2pPr>
      <a:lvl3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3pPr>
      <a:lvl4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4pPr>
      <a:lvl5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5pPr>
      <a:lvl6pPr marL="457095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6pPr>
      <a:lvl7pPr marL="914192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7pPr>
      <a:lvl8pPr marL="1371285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8pPr>
      <a:lvl9pPr marL="1828380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9pPr>
    </p:titleStyle>
    <p:bodyStyle>
      <a:lvl1pPr marL="385675" indent="-385675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1pPr>
      <a:lvl2pPr marL="836422" indent="-322189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rgbClr val="595959"/>
          </a:solidFill>
          <a:latin typeface="+mn-lt"/>
          <a:ea typeface="+mn-ea"/>
          <a:cs typeface="+mn-cs"/>
        </a:defRPr>
      </a:lvl2pPr>
      <a:lvl3pPr marL="1288754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rgbClr val="595959"/>
          </a:solidFill>
          <a:latin typeface="+mn-lt"/>
          <a:ea typeface="+mn-ea"/>
          <a:cs typeface="+mn-cs"/>
        </a:defRPr>
      </a:lvl3pPr>
      <a:lvl4pPr marL="1804575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rgbClr val="595959"/>
          </a:solidFill>
          <a:latin typeface="+mn-lt"/>
          <a:ea typeface="+mn-ea"/>
          <a:cs typeface="+mn-cs"/>
        </a:defRPr>
      </a:lvl4pPr>
      <a:lvl5pPr marL="2318808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rgbClr val="595959"/>
          </a:solidFill>
          <a:latin typeface="+mn-lt"/>
          <a:ea typeface="+mn-ea"/>
          <a:cs typeface="+mn-cs"/>
        </a:defRPr>
      </a:lvl5pPr>
      <a:lvl6pPr marL="283588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508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7122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73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16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23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84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462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08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695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9313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492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l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ctr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8213" y="6378575"/>
            <a:ext cx="2311400" cy="363538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marL="0" algn="r" defTabSz="515616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BE8860-3026-42C0-A189-2AB495BB4F0C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6943" y="423334"/>
            <a:ext cx="2749062" cy="79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4" r:id="rId3"/>
    <p:sldLayoutId id="2147483715" r:id="rId4"/>
    <p:sldLayoutId id="2147483716" r:id="rId5"/>
    <p:sldLayoutId id="2147483717" r:id="rId6"/>
  </p:sldLayoutIdLst>
  <p:hf sldNum="0" hdr="0" ftr="0" dt="0"/>
  <p:txStyles>
    <p:titleStyle>
      <a:lvl1pPr algn="ctr" defTabSz="1030051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3005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3005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3005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3005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095" algn="ctr" defTabSz="103005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192" algn="ctr" defTabSz="103005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285" algn="ctr" defTabSz="103005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380" algn="ctr" defTabSz="103005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675" indent="-385675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6422" indent="-322189" algn="l" defTabSz="1030051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754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4575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8808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588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508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7122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73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16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23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84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462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08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695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9313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492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637771"/>
            <a:ext cx="9906000" cy="369933"/>
          </a:xfrm>
          <a:prstGeom prst="rect">
            <a:avLst/>
          </a:prstGeom>
          <a:solidFill>
            <a:srgbClr val="67C8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defTabSz="45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2006865"/>
            <a:ext cx="9906000" cy="4851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defTabSz="45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197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1592822"/>
            <a:ext cx="5851525" cy="44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2092882"/>
            <a:ext cx="5851525" cy="408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l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ctr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marL="0" algn="r" defTabSz="515616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C0EDC6-76CD-4AEB-9BD5-6D96294924A8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14" name="Picture 13" descr="cnx_doubleSty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450" y="954089"/>
            <a:ext cx="2928193" cy="5226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13" name="Picture 12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943" y="423334"/>
            <a:ext cx="2749062" cy="79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sldNum="0" hdr="0" ftr="0" dt="0"/>
  <p:txStyles>
    <p:titleStyle>
      <a:lvl1pPr algn="l" defTabSz="1030051" rtl="0" fontAlgn="base">
        <a:spcBef>
          <a:spcPct val="0"/>
        </a:spcBef>
        <a:spcAft>
          <a:spcPct val="0"/>
        </a:spcAft>
        <a:defRPr lang="en-US" sz="2000" b="1" kern="1200" dirty="0">
          <a:solidFill>
            <a:schemeClr val="bg1"/>
          </a:solidFill>
          <a:latin typeface="+mj-lt"/>
          <a:ea typeface="+mj-ea"/>
          <a:cs typeface="+mj-cs"/>
        </a:defRPr>
      </a:lvl1pPr>
      <a:lvl2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2pPr>
      <a:lvl3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3pPr>
      <a:lvl4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4pPr>
      <a:lvl5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5pPr>
      <a:lvl6pPr marL="457095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6pPr>
      <a:lvl7pPr marL="914192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7pPr>
      <a:lvl8pPr marL="1371285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8pPr>
      <a:lvl9pPr marL="1828380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9pPr>
    </p:titleStyle>
    <p:bodyStyle>
      <a:lvl1pPr marL="385675" indent="-385675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kern="1200" dirty="0">
          <a:solidFill>
            <a:srgbClr val="595959"/>
          </a:solidFill>
          <a:latin typeface="+mn-lt"/>
          <a:ea typeface="+mn-ea"/>
          <a:cs typeface="+mn-cs"/>
        </a:defRPr>
      </a:lvl1pPr>
      <a:lvl2pPr marL="836422" indent="-322189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rgbClr val="595959"/>
          </a:solidFill>
          <a:latin typeface="+mn-lt"/>
          <a:ea typeface="+mn-ea"/>
          <a:cs typeface="+mn-cs"/>
        </a:defRPr>
      </a:lvl2pPr>
      <a:lvl3pPr marL="1288754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rgbClr val="595959"/>
          </a:solidFill>
          <a:latin typeface="+mn-lt"/>
          <a:ea typeface="+mn-ea"/>
          <a:cs typeface="+mn-cs"/>
        </a:defRPr>
      </a:lvl3pPr>
      <a:lvl4pPr marL="1804575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rgbClr val="595959"/>
          </a:solidFill>
          <a:latin typeface="+mn-lt"/>
          <a:ea typeface="+mn-ea"/>
          <a:cs typeface="+mn-cs"/>
        </a:defRPr>
      </a:lvl4pPr>
      <a:lvl5pPr marL="2318808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rgbClr val="595959"/>
          </a:solidFill>
          <a:latin typeface="+mn-lt"/>
          <a:ea typeface="+mn-ea"/>
          <a:cs typeface="+mn-cs"/>
        </a:defRPr>
      </a:lvl5pPr>
      <a:lvl6pPr marL="283588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508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7122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73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16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23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84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462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08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695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9313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492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Bands.png"/>
          <p:cNvPicPr>
            <a:picLocks noChangeAspect="1"/>
          </p:cNvPicPr>
          <p:nvPr/>
        </p:nvPicPr>
        <p:blipFill>
          <a:blip r:embed="rId3" cstate="print"/>
          <a:srcRect b="94222"/>
          <a:stretch>
            <a:fillRect/>
          </a:stretch>
        </p:blipFill>
        <p:spPr>
          <a:xfrm>
            <a:off x="162556" y="37709"/>
            <a:ext cx="9578345" cy="3378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-28281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757" y="533400"/>
            <a:ext cx="9248144" cy="5486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2974" y="6020063"/>
            <a:ext cx="2819230" cy="81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0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8.gif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5.xml"/><Relationship Id="rId7" Type="http://schemas.openxmlformats.org/officeDocument/2006/relationships/slide" Target="slide1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8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8.xml"/><Relationship Id="rId5" Type="http://schemas.openxmlformats.org/officeDocument/2006/relationships/slide" Target="slide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-217718" y="4404638"/>
            <a:ext cx="10297886" cy="1470025"/>
          </a:xfrm>
        </p:spPr>
        <p:txBody>
          <a:bodyPr/>
          <a:lstStyle/>
          <a:p>
            <a:r>
              <a:rPr lang="en-US" sz="6000" dirty="0" smtClean="0"/>
              <a:t>Pioneering Event Technology</a:t>
            </a:r>
            <a:endParaRPr lang="en-US" sz="6000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8281"/>
            <a:ext cx="9410700" cy="457200"/>
          </a:xfrm>
        </p:spPr>
        <p:txBody>
          <a:bodyPr/>
          <a:lstStyle/>
          <a:p>
            <a:r>
              <a:rPr lang="en-US" b="1" dirty="0" smtClean="0"/>
              <a:t>Delegate – Landing Page 					      Pre-Event Networking </a:t>
            </a:r>
            <a:endParaRPr lang="en-US" dirty="0"/>
          </a:p>
        </p:txBody>
      </p:sp>
      <p:pic>
        <p:nvPicPr>
          <p:cNvPr id="4" name="Content Placeholder 3" descr="Delegate landing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5100" y="801360"/>
            <a:ext cx="9575800" cy="485523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8281"/>
            <a:ext cx="9410700" cy="457200"/>
          </a:xfrm>
        </p:spPr>
        <p:txBody>
          <a:bodyPr/>
          <a:lstStyle/>
          <a:p>
            <a:r>
              <a:rPr lang="en-US" b="1" dirty="0" smtClean="0"/>
              <a:t>Delegate – All Attendees 					      Pre-Event Networking</a:t>
            </a:r>
            <a:endParaRPr lang="en-US" dirty="0"/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rec.JPG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747165" y="457200"/>
            <a:ext cx="8411670" cy="554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8281"/>
            <a:ext cx="9410700" cy="457200"/>
          </a:xfrm>
        </p:spPr>
        <p:txBody>
          <a:bodyPr/>
          <a:lstStyle/>
          <a:p>
            <a:r>
              <a:rPr lang="en-US" b="1" dirty="0" smtClean="0"/>
              <a:t>Delegate – My Favorites 					      Pre-Event Networking</a:t>
            </a:r>
            <a:endParaRPr lang="en-US" dirty="0"/>
          </a:p>
        </p:txBody>
      </p:sp>
      <p:pic>
        <p:nvPicPr>
          <p:cNvPr id="4" name="Content Placeholder 3" descr="fav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91546" y="457200"/>
            <a:ext cx="9322908" cy="554355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8281"/>
            <a:ext cx="9410700" cy="457200"/>
          </a:xfrm>
        </p:spPr>
        <p:txBody>
          <a:bodyPr/>
          <a:lstStyle/>
          <a:p>
            <a:r>
              <a:rPr lang="en-US" b="1" dirty="0" smtClean="0"/>
              <a:t>Delegate – Appointment Set-Up 				              Arrange Meetings </a:t>
            </a:r>
            <a:endParaRPr lang="en-US" dirty="0"/>
          </a:p>
        </p:txBody>
      </p:sp>
      <p:pic>
        <p:nvPicPr>
          <p:cNvPr id="4" name="Content Placeholder 3" descr="app1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76854" y="457200"/>
            <a:ext cx="9152292" cy="554355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8281"/>
            <a:ext cx="9410700" cy="457200"/>
          </a:xfrm>
        </p:spPr>
        <p:txBody>
          <a:bodyPr/>
          <a:lstStyle/>
          <a:p>
            <a:r>
              <a:rPr lang="en-US" b="1" dirty="0" smtClean="0"/>
              <a:t>Delegate – Appointments 					              Arrange Meetings</a:t>
            </a:r>
            <a:endParaRPr lang="en-US" dirty="0"/>
          </a:p>
        </p:txBody>
      </p:sp>
      <p:pic>
        <p:nvPicPr>
          <p:cNvPr id="4" name="Content Placeholder 3" descr="Appointment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5100" y="1800086"/>
            <a:ext cx="9575800" cy="2857778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8281"/>
            <a:ext cx="9410700" cy="457200"/>
          </a:xfrm>
        </p:spPr>
        <p:txBody>
          <a:bodyPr/>
          <a:lstStyle/>
          <a:p>
            <a:r>
              <a:rPr lang="en-US" b="1" dirty="0" smtClean="0"/>
              <a:t>Delegate – Search 					              Arrange Meetings</a:t>
            </a:r>
            <a:endParaRPr lang="en-US" dirty="0"/>
          </a:p>
        </p:txBody>
      </p:sp>
      <p:pic>
        <p:nvPicPr>
          <p:cNvPr id="4" name="Content Placeholder 3" descr="Delegate Search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7593" y="457200"/>
            <a:ext cx="9190814" cy="554355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8281"/>
            <a:ext cx="9410700" cy="457200"/>
          </a:xfrm>
        </p:spPr>
        <p:txBody>
          <a:bodyPr/>
          <a:lstStyle/>
          <a:p>
            <a:r>
              <a:rPr lang="en-US" b="1" dirty="0" smtClean="0"/>
              <a:t>Delegate – Search Result 					              Arrange Meetings</a:t>
            </a:r>
            <a:endParaRPr lang="en-US" dirty="0"/>
          </a:p>
        </p:txBody>
      </p:sp>
      <p:pic>
        <p:nvPicPr>
          <p:cNvPr id="4" name="Content Placeholder 3" descr="search 1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5100" y="529858"/>
            <a:ext cx="9575800" cy="5398234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8281"/>
            <a:ext cx="9410700" cy="457200"/>
          </a:xfrm>
        </p:spPr>
        <p:txBody>
          <a:bodyPr/>
          <a:lstStyle/>
          <a:p>
            <a:r>
              <a:rPr lang="en-US" b="1" dirty="0" smtClean="0"/>
              <a:t>Delegate – My Schedule 					              Arrange Meetings </a:t>
            </a:r>
            <a:endParaRPr lang="en-US" dirty="0"/>
          </a:p>
        </p:txBody>
      </p:sp>
      <p:pic>
        <p:nvPicPr>
          <p:cNvPr id="4" name="Content Placeholder 3" descr="my sch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5100" y="1949708"/>
            <a:ext cx="9575800" cy="2558534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Delegate – Upgrade Package</a:t>
            </a:r>
            <a:endParaRPr lang="en-US" dirty="0"/>
          </a:p>
        </p:txBody>
      </p:sp>
      <p:pic>
        <p:nvPicPr>
          <p:cNvPr id="4" name="Content Placeholder 3" descr="Upgrade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5100" y="971389"/>
            <a:ext cx="9575800" cy="4515172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8281"/>
            <a:ext cx="9410700" cy="457200"/>
          </a:xfrm>
        </p:spPr>
        <p:txBody>
          <a:bodyPr>
            <a:normAutofit/>
          </a:bodyPr>
          <a:lstStyle/>
          <a:p>
            <a:r>
              <a:rPr lang="en-US" b="1" dirty="0" smtClean="0"/>
              <a:t>Mobile -Home Page 						       On the Move</a:t>
            </a:r>
          </a:p>
        </p:txBody>
      </p:sp>
      <p:pic>
        <p:nvPicPr>
          <p:cNvPr id="6" name="Picture 5" descr="mobile-hom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24" y="406392"/>
            <a:ext cx="3377827" cy="6309360"/>
          </a:xfrm>
          <a:prstGeom prst="rect">
            <a:avLst/>
          </a:prstGeom>
        </p:spPr>
      </p:pic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Complete Event Lifecycle for Delegates</a:t>
            </a:r>
            <a:endParaRPr lang="en-US" sz="4000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8281"/>
            <a:ext cx="9410700" cy="457200"/>
          </a:xfrm>
        </p:spPr>
        <p:txBody>
          <a:bodyPr/>
          <a:lstStyle/>
          <a:p>
            <a:r>
              <a:rPr lang="en-US" b="1" dirty="0" smtClean="0"/>
              <a:t>Mobile – On2One On the Move 					       On the Move </a:t>
            </a:r>
            <a:endParaRPr lang="en-US" dirty="0"/>
          </a:p>
        </p:txBody>
      </p:sp>
      <p:pic>
        <p:nvPicPr>
          <p:cNvPr id="7" name="Picture 6" descr="one2on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24" y="406392"/>
            <a:ext cx="3377827" cy="6309360"/>
          </a:xfrm>
          <a:prstGeom prst="rect">
            <a:avLst/>
          </a:prstGeom>
        </p:spPr>
      </p:pic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8281"/>
            <a:ext cx="9410700" cy="457200"/>
          </a:xfrm>
        </p:spPr>
        <p:txBody>
          <a:bodyPr/>
          <a:lstStyle/>
          <a:p>
            <a:r>
              <a:rPr lang="en-US" b="1" dirty="0" smtClean="0"/>
              <a:t>Mobile – Appointments 						       On the Move </a:t>
            </a:r>
            <a:endParaRPr lang="en-US" dirty="0"/>
          </a:p>
        </p:txBody>
      </p:sp>
      <p:pic>
        <p:nvPicPr>
          <p:cNvPr id="6" name="Picture 5" descr="my-schedu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24" y="406392"/>
            <a:ext cx="3377827" cy="6309360"/>
          </a:xfrm>
          <a:prstGeom prst="rect">
            <a:avLst/>
          </a:prstGeom>
        </p:spPr>
      </p:pic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8281"/>
            <a:ext cx="9410700" cy="4572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Giant iTab &amp; Mobile – Home 					        At the Event </a:t>
            </a:r>
          </a:p>
        </p:txBody>
      </p:sp>
      <p:pic>
        <p:nvPicPr>
          <p:cNvPr id="5" name="Content Placeholder 4" descr="giant-itab-homescreen_v2.1.gif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356689" y="428919"/>
            <a:ext cx="3558280" cy="5577840"/>
          </a:xfrm>
        </p:spPr>
      </p:pic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obile-hom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241" y="516003"/>
            <a:ext cx="2986195" cy="5577840"/>
          </a:xfrm>
          <a:prstGeom prst="rect">
            <a:avLst/>
          </a:prstGeom>
        </p:spPr>
      </p:pic>
      <p:pic>
        <p:nvPicPr>
          <p:cNvPr id="8" name="Picture 7" descr="business-ma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2" y="1563190"/>
            <a:ext cx="2174859" cy="466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Delegate - Event Lifecycle</a:t>
            </a:r>
            <a:endParaRPr lang="en-US" b="1" dirty="0"/>
          </a:p>
        </p:txBody>
      </p:sp>
      <p:sp>
        <p:nvSpPr>
          <p:cNvPr id="29" name="Circular Arrow 28"/>
          <p:cNvSpPr/>
          <p:nvPr/>
        </p:nvSpPr>
        <p:spPr>
          <a:xfrm>
            <a:off x="1975832" y="874277"/>
            <a:ext cx="5760282" cy="5004009"/>
          </a:xfrm>
          <a:prstGeom prst="circularArrow">
            <a:avLst>
              <a:gd name="adj1" fmla="val 5544"/>
              <a:gd name="adj2" fmla="val 330680"/>
              <a:gd name="adj3" fmla="val 13825054"/>
              <a:gd name="adj4" fmla="val 17356136"/>
              <a:gd name="adj5" fmla="val 5757"/>
            </a:avLst>
          </a:prstGeom>
          <a:solidFill>
            <a:srgbClr val="349290"/>
          </a:solidFill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9"/>
          <p:cNvGrpSpPr/>
          <p:nvPr/>
        </p:nvGrpSpPr>
        <p:grpSpPr>
          <a:xfrm>
            <a:off x="3596009" y="640240"/>
            <a:ext cx="2343417" cy="890753"/>
            <a:chOff x="1868462" y="207215"/>
            <a:chExt cx="2109692" cy="1054846"/>
          </a:xfrm>
        </p:grpSpPr>
        <p:sp>
          <p:nvSpPr>
            <p:cNvPr id="43" name="Rounded Rectangle 42"/>
            <p:cNvSpPr/>
            <p:nvPr/>
          </p:nvSpPr>
          <p:spPr>
            <a:xfrm>
              <a:off x="1868462" y="207215"/>
              <a:ext cx="2109692" cy="1054846"/>
            </a:xfrm>
            <a:prstGeom prst="roundRect">
              <a:avLst/>
            </a:prstGeom>
            <a:solidFill>
              <a:srgbClr val="67C8C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5">
              <a:hlinkClick r:id="rId2" action="ppaction://hlinksldjump"/>
            </p:cNvPr>
            <p:cNvSpPr/>
            <p:nvPr/>
          </p:nvSpPr>
          <p:spPr>
            <a:xfrm>
              <a:off x="1919955" y="258708"/>
              <a:ext cx="2006706" cy="951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600" b="1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Awareness</a:t>
              </a:r>
              <a:endParaRPr lang="en-GB" sz="2600" b="1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20" name="Group 29"/>
          <p:cNvGrpSpPr/>
          <p:nvPr/>
        </p:nvGrpSpPr>
        <p:grpSpPr>
          <a:xfrm>
            <a:off x="6002207" y="1937654"/>
            <a:ext cx="2343417" cy="890753"/>
            <a:chOff x="1868462" y="207215"/>
            <a:chExt cx="2109692" cy="1054846"/>
          </a:xfrm>
        </p:grpSpPr>
        <p:sp>
          <p:nvSpPr>
            <p:cNvPr id="21" name="Rounded Rectangle 20"/>
            <p:cNvSpPr/>
            <p:nvPr/>
          </p:nvSpPr>
          <p:spPr>
            <a:xfrm>
              <a:off x="1868462" y="207215"/>
              <a:ext cx="2109692" cy="1054846"/>
            </a:xfrm>
            <a:prstGeom prst="roundRect">
              <a:avLst/>
            </a:prstGeom>
            <a:solidFill>
              <a:srgbClr val="67C8C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5">
              <a:hlinkClick r:id="rId3" action="ppaction://hlinksldjump"/>
            </p:cNvPr>
            <p:cNvSpPr/>
            <p:nvPr/>
          </p:nvSpPr>
          <p:spPr>
            <a:xfrm>
              <a:off x="1919955" y="258708"/>
              <a:ext cx="2006706" cy="951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600" b="1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Registration</a:t>
              </a:r>
              <a:endParaRPr lang="en-GB" sz="2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23" name="Group 29"/>
          <p:cNvGrpSpPr/>
          <p:nvPr/>
        </p:nvGrpSpPr>
        <p:grpSpPr>
          <a:xfrm>
            <a:off x="6198149" y="3150642"/>
            <a:ext cx="2343417" cy="890753"/>
            <a:chOff x="1868462" y="207215"/>
            <a:chExt cx="2109692" cy="1054846"/>
          </a:xfrm>
        </p:grpSpPr>
        <p:sp>
          <p:nvSpPr>
            <p:cNvPr id="24" name="Rounded Rectangle 23"/>
            <p:cNvSpPr/>
            <p:nvPr/>
          </p:nvSpPr>
          <p:spPr>
            <a:xfrm>
              <a:off x="1868462" y="207215"/>
              <a:ext cx="2109692" cy="1054846"/>
            </a:xfrm>
            <a:prstGeom prst="roundRect">
              <a:avLst/>
            </a:prstGeom>
            <a:solidFill>
              <a:srgbClr val="67C8C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5">
              <a:hlinkClick r:id="rId4" action="ppaction://hlinksldjump"/>
            </p:cNvPr>
            <p:cNvSpPr/>
            <p:nvPr/>
          </p:nvSpPr>
          <p:spPr>
            <a:xfrm>
              <a:off x="1919955" y="258708"/>
              <a:ext cx="2006706" cy="951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600" b="1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Visit Planning</a:t>
              </a:r>
              <a:endParaRPr lang="en-GB" sz="2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26" name="Group 29"/>
          <p:cNvGrpSpPr/>
          <p:nvPr/>
        </p:nvGrpSpPr>
        <p:grpSpPr>
          <a:xfrm>
            <a:off x="5813100" y="4360172"/>
            <a:ext cx="2343417" cy="890753"/>
            <a:chOff x="1868462" y="207215"/>
            <a:chExt cx="2109692" cy="1054846"/>
          </a:xfrm>
        </p:grpSpPr>
        <p:sp>
          <p:nvSpPr>
            <p:cNvPr id="27" name="Rounded Rectangle 26"/>
            <p:cNvSpPr/>
            <p:nvPr/>
          </p:nvSpPr>
          <p:spPr>
            <a:xfrm>
              <a:off x="1868462" y="207215"/>
              <a:ext cx="2109692" cy="1054846"/>
            </a:xfrm>
            <a:prstGeom prst="roundRect">
              <a:avLst/>
            </a:prstGeom>
            <a:solidFill>
              <a:srgbClr val="67C8C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5">
              <a:hlinkClick r:id="rId5" action="ppaction://hlinksldjump"/>
            </p:cNvPr>
            <p:cNvSpPr/>
            <p:nvPr/>
          </p:nvSpPr>
          <p:spPr>
            <a:xfrm>
              <a:off x="1919955" y="258708"/>
              <a:ext cx="2006706" cy="951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600" b="1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Pre-Event Networking</a:t>
              </a:r>
              <a:endParaRPr lang="en-GB" sz="2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70325" y="4401671"/>
            <a:ext cx="2343417" cy="890753"/>
            <a:chOff x="1868462" y="207215"/>
            <a:chExt cx="2109692" cy="1054846"/>
          </a:xfrm>
        </p:grpSpPr>
        <p:sp>
          <p:nvSpPr>
            <p:cNvPr id="31" name="Rounded Rectangle 30"/>
            <p:cNvSpPr/>
            <p:nvPr/>
          </p:nvSpPr>
          <p:spPr>
            <a:xfrm>
              <a:off x="1868462" y="207215"/>
              <a:ext cx="2109692" cy="1054846"/>
            </a:xfrm>
            <a:prstGeom prst="roundRect">
              <a:avLst/>
            </a:prstGeom>
            <a:solidFill>
              <a:srgbClr val="67C8C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5">
              <a:hlinkClick r:id="rId6" action="ppaction://hlinksldjump"/>
            </p:cNvPr>
            <p:cNvSpPr/>
            <p:nvPr/>
          </p:nvSpPr>
          <p:spPr>
            <a:xfrm>
              <a:off x="1919955" y="258708"/>
              <a:ext cx="2006706" cy="951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600" b="1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Arrange Meetings</a:t>
              </a:r>
              <a:endParaRPr lang="en-GB" sz="2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3" name="Group 29"/>
          <p:cNvGrpSpPr/>
          <p:nvPr/>
        </p:nvGrpSpPr>
        <p:grpSpPr>
          <a:xfrm>
            <a:off x="1256135" y="3192141"/>
            <a:ext cx="2343417" cy="890753"/>
            <a:chOff x="1868462" y="207215"/>
            <a:chExt cx="2109692" cy="1054846"/>
          </a:xfrm>
        </p:grpSpPr>
        <p:sp>
          <p:nvSpPr>
            <p:cNvPr id="34" name="Rounded Rectangle 33"/>
            <p:cNvSpPr/>
            <p:nvPr/>
          </p:nvSpPr>
          <p:spPr>
            <a:xfrm>
              <a:off x="1868462" y="207215"/>
              <a:ext cx="2109692" cy="1054846"/>
            </a:xfrm>
            <a:prstGeom prst="roundRect">
              <a:avLst/>
            </a:prstGeom>
            <a:solidFill>
              <a:srgbClr val="67C8C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5">
              <a:hlinkClick r:id="rId7" action="ppaction://hlinksldjump"/>
            </p:cNvPr>
            <p:cNvSpPr/>
            <p:nvPr/>
          </p:nvSpPr>
          <p:spPr>
            <a:xfrm>
              <a:off x="1919955" y="258708"/>
              <a:ext cx="2006706" cy="951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600" b="1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On the Move</a:t>
              </a:r>
              <a:endParaRPr lang="en-GB" sz="2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46" name="Group 29"/>
          <p:cNvGrpSpPr/>
          <p:nvPr/>
        </p:nvGrpSpPr>
        <p:grpSpPr>
          <a:xfrm>
            <a:off x="1335959" y="1896155"/>
            <a:ext cx="2343417" cy="890753"/>
            <a:chOff x="1868462" y="207215"/>
            <a:chExt cx="2109692" cy="1054846"/>
          </a:xfrm>
        </p:grpSpPr>
        <p:sp>
          <p:nvSpPr>
            <p:cNvPr id="47" name="Rounded Rectangle 46"/>
            <p:cNvSpPr/>
            <p:nvPr/>
          </p:nvSpPr>
          <p:spPr>
            <a:xfrm>
              <a:off x="1868462" y="207215"/>
              <a:ext cx="2109692" cy="1054846"/>
            </a:xfrm>
            <a:prstGeom prst="roundRect">
              <a:avLst/>
            </a:prstGeom>
            <a:solidFill>
              <a:srgbClr val="67C8C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ounded Rectangle 5">
              <a:hlinkClick r:id="rId8" action="ppaction://hlinksldjump"/>
            </p:cNvPr>
            <p:cNvSpPr/>
            <p:nvPr/>
          </p:nvSpPr>
          <p:spPr>
            <a:xfrm>
              <a:off x="1919955" y="258708"/>
              <a:ext cx="2006706" cy="951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600" b="1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At the Event</a:t>
              </a:r>
              <a:endParaRPr lang="en-GB" sz="2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35" name="Picture 34" descr="Male Face 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6141" y="2178630"/>
            <a:ext cx="1403465" cy="2107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8281"/>
            <a:ext cx="9410700" cy="457200"/>
          </a:xfrm>
        </p:spPr>
        <p:txBody>
          <a:bodyPr>
            <a:normAutofit/>
          </a:bodyPr>
          <a:lstStyle/>
          <a:p>
            <a:r>
              <a:rPr lang="en-US" b="1" dirty="0" smtClean="0"/>
              <a:t>Techworld – Home  						          Awareness</a:t>
            </a:r>
          </a:p>
        </p:txBody>
      </p:sp>
      <p:pic>
        <p:nvPicPr>
          <p:cNvPr id="4" name="Content Placeholder 3" descr="home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78616" y="399144"/>
            <a:ext cx="9323308" cy="566928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8281"/>
            <a:ext cx="9410700" cy="4572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Registration – UK Delegate 					         Registration</a:t>
            </a:r>
            <a:endParaRPr lang="en-US" b="1" dirty="0"/>
          </a:p>
        </p:txBody>
      </p:sp>
      <p:pic>
        <p:nvPicPr>
          <p:cNvPr id="6" name="Content Placeholder 5" descr="uk-delegate-registration(1).gif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592125" y="399144"/>
            <a:ext cx="4710092" cy="566928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8281"/>
            <a:ext cx="9410700" cy="457200"/>
          </a:xfrm>
        </p:spPr>
        <p:txBody>
          <a:bodyPr/>
          <a:lstStyle/>
          <a:p>
            <a:r>
              <a:rPr lang="en-US" b="1" dirty="0" smtClean="0"/>
              <a:t>Registration – UK Delegate Details 					         Registration</a:t>
            </a:r>
            <a:endParaRPr lang="en-US" dirty="0"/>
          </a:p>
        </p:txBody>
      </p:sp>
      <p:pic>
        <p:nvPicPr>
          <p:cNvPr id="4" name="Content Placeholder 3" descr="register 1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5100" y="431724"/>
            <a:ext cx="9575800" cy="547839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visitor-view.gif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012525" y="399890"/>
            <a:ext cx="5781632" cy="62523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8281"/>
            <a:ext cx="9410700" cy="457200"/>
          </a:xfrm>
        </p:spPr>
        <p:txBody>
          <a:bodyPr>
            <a:normAutofit/>
          </a:bodyPr>
          <a:lstStyle/>
          <a:p>
            <a:r>
              <a:rPr lang="en-US" b="1" dirty="0" smtClean="0"/>
              <a:t>Visitor View 							      Visit Planning</a:t>
            </a:r>
            <a:endParaRPr lang="en-US" b="1" dirty="0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5498" y="6020063"/>
            <a:ext cx="2749062" cy="79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2978975" y="1710510"/>
            <a:ext cx="2340737" cy="1819135"/>
            <a:chOff x="2978975" y="1710510"/>
            <a:chExt cx="2340737" cy="1819135"/>
          </a:xfrm>
        </p:grpSpPr>
        <p:pic>
          <p:nvPicPr>
            <p:cNvPr id="9" name="Picture 8" descr="pop up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8501" y="1710510"/>
              <a:ext cx="2236642" cy="18191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007544" y="2010093"/>
              <a:ext cx="8691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Coconnex</a:t>
              </a:r>
              <a:endParaRPr lang="en-US" sz="11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8975" y="2324552"/>
              <a:ext cx="23407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Coconnex is the official supplier of TechWorld </a:t>
              </a:r>
            </a:p>
            <a:p>
              <a:r>
                <a:rPr lang="en-US" sz="800" dirty="0" smtClean="0"/>
                <a:t>2011 event software and will exhibiting on </a:t>
              </a:r>
            </a:p>
            <a:p>
              <a:r>
                <a:rPr lang="en-US" sz="800" dirty="0" smtClean="0"/>
                <a:t>stand 128. Coconnex is a pioneering online </a:t>
              </a:r>
            </a:p>
            <a:p>
              <a:r>
                <a:rPr lang="en-US" sz="800" dirty="0" smtClean="0"/>
                <a:t>service (SaaS) representing the evolution of </a:t>
              </a:r>
            </a:p>
            <a:p>
              <a:r>
                <a:rPr lang="en-US" sz="800" dirty="0" smtClean="0"/>
                <a:t>event technology. Incorporating a fully </a:t>
              </a:r>
            </a:p>
            <a:p>
              <a:r>
                <a:rPr lang="en-US" sz="800" dirty="0" smtClean="0"/>
                <a:t>integrated set of modules designed to provide </a:t>
              </a:r>
            </a:p>
            <a:p>
              <a:r>
                <a:rPr lang="en-US" sz="800" dirty="0" smtClean="0"/>
                <a:t>a comprehensive range of features allowing </a:t>
              </a:r>
            </a:p>
          </p:txBody>
        </p:sp>
      </p:grpSp>
      <p:sp>
        <p:nvSpPr>
          <p:cNvPr id="12" name="Left Arrow 11">
            <a:hlinkClick r:id="rId5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8281"/>
            <a:ext cx="9410700" cy="457200"/>
          </a:xfrm>
        </p:spPr>
        <p:txBody>
          <a:bodyPr/>
          <a:lstStyle/>
          <a:p>
            <a:r>
              <a:rPr lang="en-US" b="1" dirty="0" smtClean="0"/>
              <a:t>Delegate – Conference Summary 					      Visit Planning </a:t>
            </a:r>
            <a:endParaRPr lang="en-US" dirty="0"/>
          </a:p>
        </p:txBody>
      </p:sp>
      <p:pic>
        <p:nvPicPr>
          <p:cNvPr id="4" name="Content Placeholder 3" descr="conf sum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5100" y="435686"/>
            <a:ext cx="9575800" cy="5412409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8281"/>
            <a:ext cx="9410700" cy="457200"/>
          </a:xfrm>
        </p:spPr>
        <p:txBody>
          <a:bodyPr/>
          <a:lstStyle/>
          <a:p>
            <a:r>
              <a:rPr lang="en-US" b="1" dirty="0" smtClean="0"/>
              <a:t>Delegate – Conference By Date 					      Visit Planning </a:t>
            </a:r>
            <a:endParaRPr lang="en-US" dirty="0"/>
          </a:p>
        </p:txBody>
      </p:sp>
      <p:pic>
        <p:nvPicPr>
          <p:cNvPr id="4" name="Content Placeholder 3" descr="conf by date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41355" y="457200"/>
            <a:ext cx="9423289" cy="554355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 - level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 - level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 - level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ustom Design - level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6958</TotalTime>
  <Words>152</Words>
  <Application>Microsoft Office PowerPoint</Application>
  <PresentationFormat>A4 Paper (210x297 mm)</PresentationFormat>
  <Paragraphs>37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6_Custom Design</vt:lpstr>
      <vt:lpstr>Custom Design</vt:lpstr>
      <vt:lpstr>1_Custom Design - level 2</vt:lpstr>
      <vt:lpstr>2_Custom Design - level 3</vt:lpstr>
      <vt:lpstr>2_Custom Design</vt:lpstr>
      <vt:lpstr>3_Custom Design - level 3</vt:lpstr>
      <vt:lpstr>4_Custom Design</vt:lpstr>
      <vt:lpstr>5_Custom Design - level 3</vt:lpstr>
      <vt:lpstr>5_Custom Design</vt:lpstr>
      <vt:lpstr>1_Custom Design</vt:lpstr>
      <vt:lpstr>Pioneering Event Technology</vt:lpstr>
      <vt:lpstr>Complete Event Lifecycle for Delegates</vt:lpstr>
      <vt:lpstr>Delegate - Event Lifecycle</vt:lpstr>
      <vt:lpstr>Techworld – Home                  Awareness</vt:lpstr>
      <vt:lpstr>Registration – UK Delegate               Registration</vt:lpstr>
      <vt:lpstr>Registration – UK Delegate Details               Registration</vt:lpstr>
      <vt:lpstr>Visitor View              Visit Planning</vt:lpstr>
      <vt:lpstr>Delegate – Conference Summary            Visit Planning </vt:lpstr>
      <vt:lpstr>Delegate – Conference By Date            Visit Planning </vt:lpstr>
      <vt:lpstr>Delegate – Landing Page            Pre-Event Networking </vt:lpstr>
      <vt:lpstr>Delegate – All Attendees            Pre-Event Networking</vt:lpstr>
      <vt:lpstr>Delegate – My Favorites            Pre-Event Networking</vt:lpstr>
      <vt:lpstr>Delegate – Appointment Set-Up                   Arrange Meetings </vt:lpstr>
      <vt:lpstr>Delegate – Appointments                    Arrange Meetings</vt:lpstr>
      <vt:lpstr>Delegate – Search                    Arrange Meetings</vt:lpstr>
      <vt:lpstr>Delegate – Search Result                    Arrange Meetings</vt:lpstr>
      <vt:lpstr>Delegate – My Schedule                    Arrange Meetings </vt:lpstr>
      <vt:lpstr>Delegate – Upgrade Package</vt:lpstr>
      <vt:lpstr>Mobile -Home Page              On the Move</vt:lpstr>
      <vt:lpstr>Mobile – On2One On the Move             On the Move </vt:lpstr>
      <vt:lpstr>Mobile – Appointments              On the Move </vt:lpstr>
      <vt:lpstr>Giant iTab &amp; Mobile – Home              At the Event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Graeme Hodges</dc:creator>
  <cp:lastModifiedBy>judhajits</cp:lastModifiedBy>
  <cp:revision>1010</cp:revision>
  <dcterms:created xsi:type="dcterms:W3CDTF">2009-12-06T11:32:38Z</dcterms:created>
  <dcterms:modified xsi:type="dcterms:W3CDTF">2012-01-03T14:50:46Z</dcterms:modified>
</cp:coreProperties>
</file>