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  <p:sldMasterId id="2147483650" r:id="rId2"/>
    <p:sldMasterId id="2147483658" r:id="rId3"/>
    <p:sldMasterId id="2147483661" r:id="rId4"/>
    <p:sldMasterId id="2147483742" r:id="rId5"/>
    <p:sldMasterId id="2147483664" r:id="rId6"/>
    <p:sldMasterId id="2147483669" r:id="rId7"/>
    <p:sldMasterId id="2147483677" r:id="rId8"/>
    <p:sldMasterId id="2147483736" r:id="rId9"/>
    <p:sldMasterId id="2147483739" r:id="rId10"/>
  </p:sldMasterIdLst>
  <p:notesMasterIdLst>
    <p:notesMasterId r:id="rId30"/>
  </p:notesMasterIdLst>
  <p:handoutMasterIdLst>
    <p:handoutMasterId r:id="rId31"/>
  </p:handoutMasterIdLst>
  <p:sldIdLst>
    <p:sldId id="292" r:id="rId11"/>
    <p:sldId id="257" r:id="rId12"/>
    <p:sldId id="289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90" r:id="rId22"/>
    <p:sldId id="259" r:id="rId23"/>
    <p:sldId id="260" r:id="rId24"/>
    <p:sldId id="291" r:id="rId25"/>
    <p:sldId id="261" r:id="rId26"/>
    <p:sldId id="262" r:id="rId27"/>
    <p:sldId id="263" r:id="rId28"/>
    <p:sldId id="264" r:id="rId29"/>
  </p:sldIdLst>
  <p:sldSz cx="9906000" cy="6858000" type="A4"/>
  <p:notesSz cx="6858000" cy="9144000"/>
  <p:defaultTextStyle>
    <a:defPPr>
      <a:defRPr lang="en-US"/>
    </a:defPPr>
    <a:lvl1pPr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514231" indent="-57137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1030051" indent="-115862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545871" indent="-174586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2061691" indent="-233311" algn="l" defTabSz="514231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5477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2572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199667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6762" algn="l" defTabSz="914192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C8C7"/>
    <a:srgbClr val="C4EBEA"/>
    <a:srgbClr val="1A4746"/>
    <a:srgbClr val="349290"/>
    <a:srgbClr val="6E6F71"/>
    <a:srgbClr val="B9E6E5"/>
    <a:srgbClr val="F7F7F7"/>
    <a:srgbClr val="C7ECEB"/>
    <a:srgbClr val="D0E3EA"/>
    <a:srgbClr val="E9F1F5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2924" autoAdjust="0"/>
  </p:normalViewPr>
  <p:slideViewPr>
    <p:cSldViewPr snapToGrid="0" snapToObjects="1">
      <p:cViewPr varScale="1">
        <p:scale>
          <a:sx n="99" d="100"/>
          <a:sy n="99" d="100"/>
        </p:scale>
        <p:origin x="-90" y="-2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FFE716-E91D-442F-9CC4-55814069DB06}" type="datetimeFigureOut">
              <a:rPr lang="en-US"/>
              <a:pPr>
                <a:defRPr/>
              </a:pPr>
              <a:t>11/14/2011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98D981-2A36-4BF4-9118-48276CB77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5A4C0A-23FE-4AFF-AF50-109F39D4E233}" type="datetimeFigureOut">
              <a:rPr lang="en-US"/>
              <a:pPr>
                <a:defRPr/>
              </a:pPr>
              <a:t>11/14/2011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15734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157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76D6063-2AA0-495A-887C-61BCF3937C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423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005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587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1691" algn="l" defTabSz="1030051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8081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3695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09313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4928" algn="l" defTabSz="103123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4213"/>
            <a:ext cx="4953000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t friendly title page -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00" y="3287006"/>
            <a:ext cx="3899886" cy="420838"/>
          </a:xfrm>
        </p:spPr>
        <p:txBody>
          <a:bodyPr/>
          <a:lstStyle>
            <a:lvl1pPr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5394" y="3707133"/>
            <a:ext cx="3900488" cy="385724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800">
                <a:solidFill>
                  <a:srgbClr val="67C8C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981" y="4091944"/>
            <a:ext cx="3900488" cy="1053558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400">
                <a:solidFill>
                  <a:srgbClr val="67C8C7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lIns="103123" tIns="51562" rIns="103123" bIns="51562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E50068-F071-47D3-9134-15E817E3E5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images and content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9CA0-2768-4F6F-AC85-60239AF9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 friendly title page -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00" y="3287006"/>
            <a:ext cx="3899886" cy="420838"/>
          </a:xfrm>
        </p:spPr>
        <p:txBody>
          <a:bodyPr/>
          <a:lstStyle>
            <a:lvl1pPr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5394" y="3707133"/>
            <a:ext cx="3900488" cy="385724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800">
                <a:solidFill>
                  <a:srgbClr val="67C8C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981" y="4091944"/>
            <a:ext cx="3900488" cy="1053558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400">
                <a:solidFill>
                  <a:srgbClr val="67C8C7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lIns="103123" tIns="51562" rIns="103123" bIns="51562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E50068-F071-47D3-9134-15E817E3E5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4BC4-3ADA-430B-959E-D2546071C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78E4-C8CA-45D9-97B9-F7B82CF52A5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umn layou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95300" y="2109598"/>
            <a:ext cx="8915400" cy="3545634"/>
          </a:xfrm>
        </p:spPr>
        <p:txBody>
          <a:bodyPr numCol="2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42B5-94F7-4636-9146-5C9E6C3E05A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oumn layou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5300" y="2109598"/>
            <a:ext cx="8915400" cy="4043552"/>
          </a:xfrm>
        </p:spPr>
        <p:txBody>
          <a:bodyPr numCol="3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3C7A5-11B2-4D61-9E9D-8C038CBD4108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4BC4-3ADA-430B-959E-D2546071C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  <a:prstGeom prst="rect">
            <a:avLst/>
          </a:prstGeo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100" y="457200"/>
            <a:ext cx="9575800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9F57-6EC5-4127-96E2-B79324619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100" y="457200"/>
            <a:ext cx="9575800" cy="5543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agram page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467530"/>
            <a:ext cx="8915400" cy="428747"/>
          </a:xfrm>
        </p:spPr>
        <p:txBody>
          <a:bodyPr>
            <a:normAutofit/>
          </a:bodyPr>
          <a:lstStyle>
            <a:lvl1pPr algn="l">
              <a:defRPr sz="2000" b="0">
                <a:solidFill>
                  <a:srgbClr val="67C8C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EC96-5D14-415D-B078-106C36DCCB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A686-6BCD-443C-938B-4E82E676C2C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 friendly title page - lev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00" y="3287006"/>
            <a:ext cx="3899886" cy="420838"/>
          </a:xfrm>
        </p:spPr>
        <p:txBody>
          <a:bodyPr/>
          <a:lstStyle>
            <a:lvl1pPr>
              <a:defRPr lang="en-US" sz="20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5394" y="3707133"/>
            <a:ext cx="3900488" cy="385724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800">
                <a:solidFill>
                  <a:srgbClr val="67C8C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84981" y="4091944"/>
            <a:ext cx="3900488" cy="1053558"/>
          </a:xfrm>
          <a:prstGeom prst="rect">
            <a:avLst/>
          </a:prstGeom>
        </p:spPr>
        <p:txBody>
          <a:bodyPr lIns="103123" tIns="51562" rIns="103123" bIns="51562"/>
          <a:lstStyle>
            <a:lvl1pPr>
              <a:buNone/>
              <a:defRPr sz="1400">
                <a:solidFill>
                  <a:srgbClr val="67C8C7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lIns="103123" tIns="51562" rIns="103123" bIns="51562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E50068-F071-47D3-9134-15E817E3E50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4BC4-3ADA-430B-959E-D2546071CF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621099"/>
            <a:ext cx="3697919" cy="396767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13736"/>
            <a:ext cx="3697919" cy="4012744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31799" y="266330"/>
            <a:ext cx="4799120" cy="5860150"/>
          </a:xfrm>
        </p:spPr>
        <p:txBody>
          <a:bodyPr/>
          <a:lstStyle>
            <a:lvl1pPr>
              <a:defRPr lang="en-US" sz="23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6F2C-6350-4B0E-8274-EE3ABE6F29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lev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127516"/>
            <a:ext cx="5852234" cy="3718856"/>
          </a:xfrm>
        </p:spPr>
        <p:txBody>
          <a:bodyPr/>
          <a:lstStyle>
            <a:lvl1pPr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buFont typeface="Arial" pitchFamily="34" charset="0"/>
              <a:buChar char="•"/>
              <a:defRPr lang="en-US" sz="17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6825" y="1065318"/>
            <a:ext cx="2716017" cy="5021176"/>
          </a:xfrm>
        </p:spPr>
        <p:txBody>
          <a:bodyPr/>
          <a:lstStyle>
            <a:lvl1pPr marL="0" indent="0">
              <a:buFont typeface="Arial" pitchFamily="34" charset="0"/>
              <a:buNone/>
              <a:defRPr sz="1600"/>
            </a:lvl1pPr>
            <a:lvl2pPr>
              <a:buFont typeface="Arial" pitchFamily="34" charset="0"/>
              <a:buChar char="•"/>
              <a:defRPr sz="1400"/>
            </a:lvl2pPr>
            <a:lvl3pPr>
              <a:buFont typeface="Arial" pitchFamily="34" charset="0"/>
              <a:buChar char="•"/>
              <a:defRPr sz="1400"/>
            </a:lvl3pPr>
            <a:lvl4pPr>
              <a:buFont typeface="Arial" pitchFamily="34" charset="0"/>
              <a:buChar char="•"/>
              <a:defRPr sz="1400"/>
            </a:lvl4pPr>
            <a:lvl5pPr>
              <a:buFont typeface="Arial" pitchFamily="34" charset="0"/>
              <a:buChar char="•"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9A24-ADA5-4B8C-921A-611C9258FB7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65100" y="457200"/>
            <a:ext cx="9575800" cy="5543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886" y="4590772"/>
            <a:ext cx="8420100" cy="576124"/>
          </a:xfrm>
        </p:spPr>
        <p:txBody>
          <a:bodyPr>
            <a:normAutofit/>
          </a:bodyPr>
          <a:lstStyle>
            <a:lvl1pPr>
              <a:defRPr lang="en-US" sz="2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5" y="5175286"/>
            <a:ext cx="6934200" cy="524226"/>
          </a:xfrm>
        </p:spPr>
        <p:txBody>
          <a:bodyPr>
            <a:normAutofit/>
          </a:bodyPr>
          <a:lstStyle>
            <a:lvl1pPr marL="0" indent="0" algn="l"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1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93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9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24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EC4D1-A47E-4EC6-836C-FFE24179DB7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4549778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864160"/>
            <a:ext cx="8915400" cy="350838"/>
          </a:xfrm>
          <a:prstGeom prst="rect">
            <a:avLst/>
          </a:prstGeom>
        </p:spPr>
        <p:txBody>
          <a:bodyPr/>
          <a:lstStyle>
            <a:lvl1pPr>
              <a:def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 lang="en-US" sz="1600" dirty="0" smtClean="0">
                <a:solidFill>
                  <a:srgbClr val="6D6F67"/>
                </a:solidFill>
                <a:latin typeface="Calibri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FD97-8B89-459B-A9E6-0DA173F14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748528"/>
            <a:ext cx="4375150" cy="3420566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2748528"/>
            <a:ext cx="4375150" cy="3420566"/>
          </a:xfrm>
        </p:spPr>
        <p:txBody>
          <a:bodyPr/>
          <a:lstStyle>
            <a:lvl1pP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7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06A2E-BCDF-4DB7-B123-AFC0AEAD9A1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106739"/>
            <a:ext cx="6400430" cy="599174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0381F-24E8-4733-9116-90C9F3B0332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ev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BE92B-A195-493E-9497-4A80990245D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771"/>
            <a:ext cx="9906000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06865"/>
            <a:ext cx="9906000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607524"/>
            <a:ext cx="8915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logo_dot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0490" y="2563182"/>
            <a:ext cx="3522658" cy="352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8" r:id="rId2"/>
    <p:sldLayoutId id="2147483709" r:id="rId3"/>
    <p:sldLayoutId id="2147483735" r:id="rId4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lang="en-US" sz="2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2000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eenBo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1332"/>
            <a:ext cx="9906000" cy="3386668"/>
          </a:xfrm>
          <a:prstGeom prst="rect">
            <a:avLst/>
          </a:prstGeom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2" y="914400"/>
            <a:ext cx="8206196" cy="18129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ransition advClick="0" advTm="4000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37770"/>
            <a:ext cx="9906000" cy="5220229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106616"/>
            <a:ext cx="8915400" cy="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747963"/>
            <a:ext cx="89154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r" defTabSz="515616" fontAlgn="auto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AAFB92-0272-47AC-9BC0-7502D454FDE3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0" name="Picture 9" descr="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bg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94475" y="3"/>
            <a:ext cx="3311525" cy="1965325"/>
          </a:xfrm>
          <a:prstGeom prst="rect">
            <a:avLst/>
          </a:prstGeom>
          <a:solidFill>
            <a:srgbClr val="67C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3" tIns="51562" rIns="103123" bIns="51562" anchor="ctr"/>
          <a:lstStyle/>
          <a:p>
            <a:pPr algn="ctr" defTabSz="515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9" name="Picture 7" descr="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508001"/>
            <a:ext cx="2724150" cy="78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965328"/>
            <a:ext cx="9906000" cy="4892675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3" tIns="51562" rIns="103123" bIns="51562" anchor="ctr"/>
          <a:lstStyle/>
          <a:p>
            <a:pPr algn="ctr" defTabSz="515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1" name="Title Placeholder 1"/>
          <p:cNvSpPr>
            <a:spLocks noGrp="1"/>
          </p:cNvSpPr>
          <p:nvPr>
            <p:ph type="title"/>
          </p:nvPr>
        </p:nvSpPr>
        <p:spPr bwMode="auto">
          <a:xfrm>
            <a:off x="6924675" y="487363"/>
            <a:ext cx="2486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343153"/>
            <a:ext cx="8915400" cy="378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r" defTabSz="515616" fontAlgn="auto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ACCEDA-C0B8-48AE-8030-51B4C6B10EE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ctr" defTabSz="1030051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ctr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chemeClr val="bg1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chemeClr val="bg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637771"/>
            <a:ext cx="4394203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2006865"/>
            <a:ext cx="4394203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125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600757"/>
            <a:ext cx="3756025" cy="42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133813"/>
            <a:ext cx="3756025" cy="407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r" defTabSz="515616" fontAlgn="auto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5A2C4A-E123-4E07-A15A-0E797C9CCD7C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1" name="Rectangle 10"/>
          <p:cNvSpPr/>
          <p:nvPr/>
        </p:nvSpPr>
        <p:spPr>
          <a:xfrm flipH="1">
            <a:off x="4394203" y="0"/>
            <a:ext cx="49213" cy="6858000"/>
          </a:xfrm>
          <a:prstGeom prst="rect">
            <a:avLst/>
          </a:prstGeom>
          <a:solidFill>
            <a:srgbClr val="67C8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23" tIns="51562" rIns="103123" bIns="51562" anchor="ctr"/>
          <a:lstStyle/>
          <a:p>
            <a:pPr algn="ctr" defTabSz="51561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" name="Picture 16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055158" y="3228945"/>
            <a:ext cx="1795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salesmanager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1" r:id="rId2"/>
    <p:sldLayoutId id="2147483712" r:id="rId3"/>
    <p:sldLayoutId id="2147483713" r:id="rId4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955A-F489-4C58-858C-58E78D82AAAE}" type="datetimeFigureOut">
              <a:rPr lang="en-US" smtClean="0"/>
              <a:pPr/>
              <a:t>11/14/2011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BAC2-F9F0-4D59-9CBE-E5719A55E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37771"/>
            <a:ext cx="9906000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2006865"/>
            <a:ext cx="9906000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610696"/>
            <a:ext cx="8915400" cy="41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113937"/>
            <a:ext cx="8915400" cy="404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35D202D-3395-4523-9F50-FB28A319E78D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2" name="Picture 11" descr="logo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706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rgbClr val="595959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8213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BE8860-3026-42C0-A189-2AB495BB4F0C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8" name="Picture 7" descr="log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4" r:id="rId3"/>
    <p:sldLayoutId id="2147483715" r:id="rId4"/>
    <p:sldLayoutId id="2147483716" r:id="rId5"/>
    <p:sldLayoutId id="2147483717" r:id="rId6"/>
  </p:sldLayoutIdLst>
  <p:hf sldNum="0" hdr="0" ftr="0" dt="0"/>
  <p:txStyles>
    <p:titleStyle>
      <a:lvl1pPr algn="ctr" defTabSz="1030051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095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192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285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380" algn="ctr" defTabSz="103005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37771"/>
            <a:ext cx="9906000" cy="369933"/>
          </a:xfrm>
          <a:prstGeom prst="rect">
            <a:avLst/>
          </a:prstGeom>
          <a:solidFill>
            <a:srgbClr val="67C8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2006865"/>
            <a:ext cx="9906000" cy="4851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9" tIns="45709" rIns="91419" bIns="45709" anchor="ctr"/>
          <a:lstStyle/>
          <a:p>
            <a:pPr algn="ctr" defTabSz="45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19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1592822"/>
            <a:ext cx="5851525" cy="447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2092882"/>
            <a:ext cx="5851525" cy="408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23" tIns="51562" rIns="103123" bIns="51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l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algn="ctr" defTabSz="515616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97739" y="6378575"/>
            <a:ext cx="2311400" cy="363538"/>
          </a:xfrm>
          <a:prstGeom prst="rect">
            <a:avLst/>
          </a:prstGeom>
        </p:spPr>
        <p:txBody>
          <a:bodyPr vert="horz" lIns="103123" tIns="51562" rIns="103123" bIns="51562" rtlCol="0" anchor="ctr"/>
          <a:lstStyle>
            <a:lvl1pPr marL="0" algn="r" defTabSz="515616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1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C0EDC6-76CD-4AEB-9BD5-6D96294924A8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14" name="Picture 13" descr="cnx_doubleSty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450" y="954089"/>
            <a:ext cx="2928193" cy="5226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3" name="Picture 12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943" y="423334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l" defTabSz="1030051" rtl="0" fontAlgn="base">
        <a:spcBef>
          <a:spcPct val="0"/>
        </a:spcBef>
        <a:spcAft>
          <a:spcPct val="0"/>
        </a:spcAft>
        <a:defRPr lang="en-US" sz="2000" b="1" kern="1200" dirty="0">
          <a:solidFill>
            <a:schemeClr val="bg1"/>
          </a:solidFill>
          <a:latin typeface="+mj-lt"/>
          <a:ea typeface="+mj-ea"/>
          <a:cs typeface="+mj-cs"/>
        </a:defRPr>
      </a:lvl1pPr>
      <a:lvl2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2pPr>
      <a:lvl3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3pPr>
      <a:lvl4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4pPr>
      <a:lvl5pPr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5pPr>
      <a:lvl6pPr marL="45709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6pPr>
      <a:lvl7pPr marL="914192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7pPr>
      <a:lvl8pPr marL="1371285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8pPr>
      <a:lvl9pPr marL="1828380" algn="l" defTabSz="1030051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Calibri" pitchFamily="34" charset="0"/>
        </a:defRPr>
      </a:lvl9pPr>
    </p:titleStyle>
    <p:bodyStyle>
      <a:lvl1pPr marL="385675" indent="-385675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kern="1200" dirty="0">
          <a:solidFill>
            <a:srgbClr val="595959"/>
          </a:solidFill>
          <a:latin typeface="+mn-lt"/>
          <a:ea typeface="+mn-ea"/>
          <a:cs typeface="+mn-cs"/>
        </a:defRPr>
      </a:lvl1pPr>
      <a:lvl2pPr marL="836422" indent="-322189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2pPr>
      <a:lvl3pPr marL="1288754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3pPr>
      <a:lvl4pPr marL="1804575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4pPr>
      <a:lvl5pPr marL="2318808" indent="-257116" algn="l" defTabSz="1030051" rtl="0" fontAlgn="base">
        <a:spcBef>
          <a:spcPct val="20000"/>
        </a:spcBef>
        <a:spcAft>
          <a:spcPct val="0"/>
        </a:spcAft>
        <a:buFont typeface="Arial" charset="0"/>
        <a:buChar char="•"/>
        <a:defRPr lang="en-US" sz="1700" kern="1200" dirty="0">
          <a:solidFill>
            <a:srgbClr val="595959"/>
          </a:solidFill>
          <a:latin typeface="+mn-lt"/>
          <a:ea typeface="+mn-ea"/>
          <a:cs typeface="+mn-cs"/>
        </a:defRPr>
      </a:lvl5pPr>
      <a:lvl6pPr marL="283588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1508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7122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2739" indent="-257809" algn="l" defTabSz="103123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16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23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84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462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8081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3695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9313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4928" algn="l" defTabSz="103123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Bands.png"/>
          <p:cNvPicPr>
            <a:picLocks noChangeAspect="1"/>
          </p:cNvPicPr>
          <p:nvPr/>
        </p:nvPicPr>
        <p:blipFill>
          <a:blip r:embed="rId4" cstate="print"/>
          <a:srcRect b="94222"/>
          <a:stretch>
            <a:fillRect/>
          </a:stretch>
        </p:blipFill>
        <p:spPr>
          <a:xfrm>
            <a:off x="162556" y="37709"/>
            <a:ext cx="9578345" cy="3378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-28281"/>
            <a:ext cx="8915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2757" y="533400"/>
            <a:ext cx="9248144" cy="548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5498" y="6020063"/>
            <a:ext cx="2749062" cy="79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54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8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 smtClean="0"/>
              <a:t>Pioneering Event Technology</a:t>
            </a:r>
            <a:endParaRPr lang="en-US" sz="60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Organiser – Manage Speaker</a:t>
            </a:r>
            <a:endParaRPr lang="en-US" dirty="0"/>
          </a:p>
        </p:txBody>
      </p:sp>
      <p:pic>
        <p:nvPicPr>
          <p:cNvPr id="4" name="Content Placeholder 3" descr="manage speaker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9607" y="457200"/>
            <a:ext cx="9166785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Organiser – Manage Track</a:t>
            </a:r>
            <a:endParaRPr lang="en-US" dirty="0"/>
          </a:p>
        </p:txBody>
      </p:sp>
      <p:pic>
        <p:nvPicPr>
          <p:cNvPr id="4" name="Content Placeholder 3" descr="manage tracks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921057"/>
            <a:ext cx="9575800" cy="4615835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Registration – Exhibitor</a:t>
            </a:r>
            <a:endParaRPr lang="en-US" dirty="0"/>
          </a:p>
        </p:txBody>
      </p:sp>
      <p:pic>
        <p:nvPicPr>
          <p:cNvPr id="9" name="Content Placeholder 8" descr="exhibitor_registration.gif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46961" y="399143"/>
            <a:ext cx="4423201" cy="6309360"/>
          </a:xfrm>
        </p:spPr>
      </p:pic>
      <p:sp>
        <p:nvSpPr>
          <p:cNvPr id="10" name="Left Arrow 9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Sales View</a:t>
            </a:r>
            <a:endParaRPr lang="en-US" b="1" dirty="0"/>
          </a:p>
        </p:txBody>
      </p:sp>
      <p:pic>
        <p:nvPicPr>
          <p:cNvPr id="6" name="Content Placeholder 5" descr="salesview.gif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17546" y="399144"/>
            <a:ext cx="4652076" cy="6400800"/>
          </a:xfr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Stand Booking Details</a:t>
            </a:r>
            <a:endParaRPr lang="en-US" dirty="0"/>
          </a:p>
        </p:txBody>
      </p:sp>
      <p:pic>
        <p:nvPicPr>
          <p:cNvPr id="4" name="Content Placeholder 3" descr="stand booking 1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1467177"/>
            <a:ext cx="9575800" cy="3523595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Exhibitor – Profile </a:t>
            </a:r>
            <a:endParaRPr lang="en-US" dirty="0"/>
          </a:p>
        </p:txBody>
      </p:sp>
      <p:pic>
        <p:nvPicPr>
          <p:cNvPr id="4" name="Content Placeholder 3" descr="Profil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91120" y="457200"/>
            <a:ext cx="9123759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Exhibitor – Stand Details </a:t>
            </a:r>
            <a:endParaRPr lang="en-US" b="1" dirty="0"/>
          </a:p>
        </p:txBody>
      </p:sp>
      <p:pic>
        <p:nvPicPr>
          <p:cNvPr id="4" name="Content Placeholder 3" descr="stand details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1235263"/>
            <a:ext cx="9575800" cy="3987423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Exhibitor – Stand Sharing  </a:t>
            </a:r>
            <a:endParaRPr lang="en-US" dirty="0"/>
          </a:p>
        </p:txBody>
      </p:sp>
      <p:pic>
        <p:nvPicPr>
          <p:cNvPr id="7" name="Content Placeholder 6" descr="shar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1372213"/>
            <a:ext cx="9575800" cy="3713524"/>
          </a:xfrm>
        </p:spPr>
      </p:pic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Exhibitor – Booking History </a:t>
            </a:r>
            <a:endParaRPr lang="en-US" dirty="0"/>
          </a:p>
        </p:txBody>
      </p:sp>
      <p:pic>
        <p:nvPicPr>
          <p:cNvPr id="4" name="Content Placeholder 3" descr="history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1298853"/>
            <a:ext cx="9575800" cy="3860244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Exhibitor – Cancellation  </a:t>
            </a:r>
            <a:endParaRPr lang="en-US" dirty="0"/>
          </a:p>
        </p:txBody>
      </p:sp>
      <p:pic>
        <p:nvPicPr>
          <p:cNvPr id="4" name="Content Placeholder 3" descr="cancel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1568172"/>
            <a:ext cx="9575800" cy="3321606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Event </a:t>
            </a:r>
            <a:r>
              <a:rPr lang="en-US" dirty="0" err="1" smtClean="0"/>
              <a:t>Organiser</a:t>
            </a:r>
            <a:r>
              <a:rPr lang="en-US" dirty="0" smtClean="0"/>
              <a:t> Features</a:t>
            </a:r>
            <a:endParaRPr lang="en-US" sz="4000" dirty="0"/>
          </a:p>
        </p:txBody>
      </p:sp>
    </p:spTree>
  </p:cSld>
  <p:clrMapOvr>
    <a:masterClrMapping/>
  </p:clrMapOvr>
  <p:transition advClick="0" advTm="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Coconnex  Exhibition Technologies</a:t>
            </a:r>
            <a:endParaRPr lang="en-US" b="1" dirty="0"/>
          </a:p>
        </p:txBody>
      </p:sp>
      <p:sp>
        <p:nvSpPr>
          <p:cNvPr id="29" name="Circular Arrow 28"/>
          <p:cNvSpPr/>
          <p:nvPr/>
        </p:nvSpPr>
        <p:spPr>
          <a:xfrm>
            <a:off x="2650613" y="1179072"/>
            <a:ext cx="4603268" cy="4603268"/>
          </a:xfrm>
          <a:prstGeom prst="circularArrow">
            <a:avLst>
              <a:gd name="adj1" fmla="val 5544"/>
              <a:gd name="adj2" fmla="val 330680"/>
              <a:gd name="adj3" fmla="val 13825054"/>
              <a:gd name="adj4" fmla="val 17356136"/>
              <a:gd name="adj5" fmla="val 5757"/>
            </a:avLst>
          </a:prstGeom>
          <a:solidFill>
            <a:srgbClr val="349290"/>
          </a:solidFill>
        </p:spPr>
        <p:style>
          <a:lnRef idx="0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3897401" y="1075660"/>
            <a:ext cx="2109692" cy="1054846"/>
            <a:chOff x="1868462" y="207215"/>
            <a:chExt cx="2109692" cy="1054846"/>
          </a:xfrm>
        </p:grpSpPr>
        <p:sp>
          <p:nvSpPr>
            <p:cNvPr id="43" name="Rounded Rectangle 42"/>
            <p:cNvSpPr/>
            <p:nvPr/>
          </p:nvSpPr>
          <p:spPr>
            <a:xfrm>
              <a:off x="1868462" y="207215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5">
              <a:hlinkClick r:id="rId2" action="ppaction://hlinksldjump"/>
            </p:cNvPr>
            <p:cNvSpPr/>
            <p:nvPr/>
          </p:nvSpPr>
          <p:spPr>
            <a:xfrm>
              <a:off x="1919955" y="258708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600" b="1" dirty="0" smtClean="0">
                  <a:solidFill>
                    <a:schemeClr val="bg1"/>
                  </a:solidFill>
                </a:rPr>
                <a:t>Organiser Control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913023" y="2771548"/>
            <a:ext cx="2194560" cy="1054846"/>
            <a:chOff x="335342" y="3251759"/>
            <a:chExt cx="2109692" cy="1054846"/>
          </a:xfrm>
        </p:grpSpPr>
        <p:sp>
          <p:nvSpPr>
            <p:cNvPr id="41" name="Rounded Rectangle 40"/>
            <p:cNvSpPr/>
            <p:nvPr/>
          </p:nvSpPr>
          <p:spPr>
            <a:xfrm>
              <a:off x="335342" y="3251759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7">
              <a:hlinkClick r:id="rId3" action="ppaction://hlinksldjump"/>
            </p:cNvPr>
            <p:cNvSpPr/>
            <p:nvPr/>
          </p:nvSpPr>
          <p:spPr>
            <a:xfrm>
              <a:off x="386835" y="3303252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600" b="1" dirty="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Exhibitor Management</a:t>
              </a:r>
              <a:endParaRPr lang="en-GB" sz="2600" b="1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48894" y="4727494"/>
            <a:ext cx="2109692" cy="1054846"/>
            <a:chOff x="3568041" y="3242236"/>
            <a:chExt cx="2109692" cy="1054846"/>
          </a:xfrm>
        </p:grpSpPr>
        <p:sp>
          <p:nvSpPr>
            <p:cNvPr id="39" name="Rounded Rectangle 38"/>
            <p:cNvSpPr/>
            <p:nvPr/>
          </p:nvSpPr>
          <p:spPr>
            <a:xfrm>
              <a:off x="3568041" y="3242236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9">
              <a:hlinkClick r:id="rId4" action="ppaction://hlinksldjump"/>
            </p:cNvPr>
            <p:cNvSpPr/>
            <p:nvPr/>
          </p:nvSpPr>
          <p:spPr>
            <a:xfrm>
              <a:off x="3619534" y="3293729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600" b="1" dirty="0" smtClean="0">
                  <a:solidFill>
                    <a:schemeClr val="bg1"/>
                  </a:solidFill>
                  <a:ea typeface="+mj-ea"/>
                  <a:cs typeface="+mj-cs"/>
                </a:rPr>
                <a:t>Interactive Floor Plan</a:t>
              </a:r>
              <a:endParaRPr lang="en-GB" sz="2600" b="1" dirty="0">
                <a:solidFill>
                  <a:schemeClr val="bg1"/>
                </a:solidFill>
                <a:ea typeface="+mj-ea"/>
                <a:cs typeface="+mj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48473" y="2720055"/>
            <a:ext cx="2363414" cy="1054846"/>
            <a:chOff x="3736906" y="1614110"/>
            <a:chExt cx="2109692" cy="1054846"/>
          </a:xfrm>
        </p:grpSpPr>
        <p:sp>
          <p:nvSpPr>
            <p:cNvPr id="37" name="Rounded Rectangle 36">
              <a:hlinkClick r:id="rId3" action="ppaction://hlinksldjump"/>
            </p:cNvPr>
            <p:cNvSpPr/>
            <p:nvPr/>
          </p:nvSpPr>
          <p:spPr>
            <a:xfrm>
              <a:off x="3736906" y="1614110"/>
              <a:ext cx="2109692" cy="1054846"/>
            </a:xfrm>
            <a:prstGeom prst="roundRect">
              <a:avLst/>
            </a:prstGeom>
            <a:solidFill>
              <a:srgbClr val="67C8C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11">
              <a:hlinkClick r:id="rId5" action="ppaction://hlinksldjump"/>
            </p:cNvPr>
            <p:cNvSpPr/>
            <p:nvPr/>
          </p:nvSpPr>
          <p:spPr>
            <a:xfrm>
              <a:off x="3788399" y="1665603"/>
              <a:ext cx="2006706" cy="95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600" b="1" dirty="0" smtClean="0">
                  <a:solidFill>
                    <a:schemeClr val="bg1"/>
                  </a:solidFill>
                </a:rPr>
                <a:t>Exhibitor Registration</a:t>
              </a:r>
              <a:endParaRPr lang="en-GB" sz="2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Organiser – Landing Page</a:t>
            </a:r>
            <a:endParaRPr lang="en-US" b="1" dirty="0"/>
          </a:p>
        </p:txBody>
      </p:sp>
      <p:pic>
        <p:nvPicPr>
          <p:cNvPr id="4" name="Content Placeholder 3" descr="Org landing pag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100" y="633035"/>
            <a:ext cx="9575800" cy="5191879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Organiser –  Exhibitor List</a:t>
            </a:r>
            <a:endParaRPr lang="en-US" dirty="0"/>
          </a:p>
        </p:txBody>
      </p:sp>
      <p:pic>
        <p:nvPicPr>
          <p:cNvPr id="4" name="Content Placeholder 3" descr="Exhb list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6854" y="457200"/>
            <a:ext cx="9152292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Organiser –  Delegate List</a:t>
            </a:r>
            <a:endParaRPr lang="en-US" dirty="0"/>
          </a:p>
        </p:txBody>
      </p:sp>
      <p:pic>
        <p:nvPicPr>
          <p:cNvPr id="4" name="Content Placeholder 3" descr="del list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3608" y="457200"/>
            <a:ext cx="9178784" cy="5543550"/>
          </a:xfrm>
        </p:spPr>
      </p:pic>
      <p:sp>
        <p:nvSpPr>
          <p:cNvPr id="6" name="Left Arrow 5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Organiser – All Attendees Status</a:t>
            </a:r>
            <a:endParaRPr lang="en-US" dirty="0"/>
          </a:p>
        </p:txBody>
      </p:sp>
      <p:pic>
        <p:nvPicPr>
          <p:cNvPr id="4" name="Content Placeholder 3" descr="One2one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9607" y="457200"/>
            <a:ext cx="9166785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Organiser – Exhibitor Manual Manage Forms</a:t>
            </a:r>
            <a:endParaRPr lang="en-US" b="1" dirty="0"/>
          </a:p>
        </p:txBody>
      </p:sp>
      <p:pic>
        <p:nvPicPr>
          <p:cNvPr id="4" name="Content Placeholder 3" descr="EM Manage Forms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76854" y="457200"/>
            <a:ext cx="9152292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Organiser – Manage Seminars</a:t>
            </a:r>
            <a:endParaRPr lang="en-US" b="1" dirty="0"/>
          </a:p>
        </p:txBody>
      </p:sp>
      <p:pic>
        <p:nvPicPr>
          <p:cNvPr id="4" name="Content Placeholder 3" descr="Manage Seminars.JPG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363608" y="457200"/>
            <a:ext cx="9178784" cy="5543550"/>
          </a:xfr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136737" y="6226630"/>
            <a:ext cx="537794" cy="365760"/>
          </a:xfrm>
          <a:prstGeom prst="leftArrow">
            <a:avLst/>
          </a:prstGeom>
          <a:solidFill>
            <a:srgbClr val="67C8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 - level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 - leve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 - leve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Custom Design - level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6528</TotalTime>
  <Words>79</Words>
  <Application>Microsoft Office PowerPoint</Application>
  <PresentationFormat>A4 Paper (210x297 mm)</PresentationFormat>
  <Paragraphs>23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6_Custom Design</vt:lpstr>
      <vt:lpstr>Custom Design</vt:lpstr>
      <vt:lpstr>1_Custom Design - level 2</vt:lpstr>
      <vt:lpstr>2_Custom Design - level 3</vt:lpstr>
      <vt:lpstr>2_Custom Design</vt:lpstr>
      <vt:lpstr>3_Custom Design - level 3</vt:lpstr>
      <vt:lpstr>4_Custom Design</vt:lpstr>
      <vt:lpstr>5_Custom Design - level 3</vt:lpstr>
      <vt:lpstr>5_Custom Design</vt:lpstr>
      <vt:lpstr>1_Custom Design</vt:lpstr>
      <vt:lpstr>Pioneering Event Technology</vt:lpstr>
      <vt:lpstr>Event Organiser Features</vt:lpstr>
      <vt:lpstr>Coconnex  Exhibition Technologies</vt:lpstr>
      <vt:lpstr>Organiser – Landing Page</vt:lpstr>
      <vt:lpstr>Organiser –  Exhibitor List</vt:lpstr>
      <vt:lpstr>Organiser –  Delegate List</vt:lpstr>
      <vt:lpstr>Organiser – All Attendees Status</vt:lpstr>
      <vt:lpstr>Organiser – Exhibitor Manual Manage Forms</vt:lpstr>
      <vt:lpstr>Organiser – Manage Seminars</vt:lpstr>
      <vt:lpstr>Organiser – Manage Speaker</vt:lpstr>
      <vt:lpstr>Organiser – Manage Track</vt:lpstr>
      <vt:lpstr>Registration – Exhibitor</vt:lpstr>
      <vt:lpstr>Sales View</vt:lpstr>
      <vt:lpstr>Stand Booking Details</vt:lpstr>
      <vt:lpstr>Exhibitor – Profile </vt:lpstr>
      <vt:lpstr>Exhibitor – Stand Details </vt:lpstr>
      <vt:lpstr>Exhibitor – Stand Sharing  </vt:lpstr>
      <vt:lpstr>Exhibitor – Booking History </vt:lpstr>
      <vt:lpstr>Exhibitor – Cancellation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Graeme Hodges</dc:creator>
  <cp:lastModifiedBy>chandreshp</cp:lastModifiedBy>
  <cp:revision>969</cp:revision>
  <dcterms:created xsi:type="dcterms:W3CDTF">2009-12-06T11:32:38Z</dcterms:created>
  <dcterms:modified xsi:type="dcterms:W3CDTF">2011-11-14T16:47:17Z</dcterms:modified>
</cp:coreProperties>
</file>